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1" r:id="rId2"/>
    <p:sldId id="259" r:id="rId3"/>
    <p:sldId id="262" r:id="rId4"/>
    <p:sldId id="293" r:id="rId5"/>
    <p:sldId id="288" r:id="rId6"/>
    <p:sldId id="271" r:id="rId7"/>
    <p:sldId id="297" r:id="rId8"/>
    <p:sldId id="292" r:id="rId9"/>
    <p:sldId id="295" r:id="rId10"/>
    <p:sldId id="291" r:id="rId11"/>
    <p:sldId id="279" r:id="rId12"/>
    <p:sldId id="266" r:id="rId13"/>
    <p:sldId id="280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C33"/>
    <a:srgbClr val="8FBEC7"/>
    <a:srgbClr val="71B149"/>
    <a:srgbClr val="2F6672"/>
    <a:srgbClr val="FF9F9F"/>
    <a:srgbClr val="D2B4A9"/>
    <a:srgbClr val="E3B689"/>
    <a:srgbClr val="B887DD"/>
    <a:srgbClr val="FCF7F2"/>
    <a:srgbClr val="E4C2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41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8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1" d="100"/>
          <a:sy n="61" d="100"/>
        </p:scale>
        <p:origin x="3245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ebaee7259a67edb" providerId="LiveId" clId="{DEC87F45-5C1A-46E4-8F8F-9E7E93CA5506}"/>
    <pc:docChg chg="undo custSel delSld modSld sldOrd modMainMaster">
      <pc:chgData name="" userId="4ebaee7259a67edb" providerId="LiveId" clId="{DEC87F45-5C1A-46E4-8F8F-9E7E93CA5506}" dt="2020-07-15T12:59:29.006" v="537" actId="20577"/>
      <pc:docMkLst>
        <pc:docMk/>
      </pc:docMkLst>
      <pc:sldChg chg="addSp modSp">
        <pc:chgData name="" userId="4ebaee7259a67edb" providerId="LiveId" clId="{DEC87F45-5C1A-46E4-8F8F-9E7E93CA5506}" dt="2020-07-15T11:31:43.903" v="105" actId="1037"/>
        <pc:sldMkLst>
          <pc:docMk/>
          <pc:sldMk cId="3622925530" sldId="261"/>
        </pc:sldMkLst>
        <pc:spChg chg="mod">
          <ac:chgData name="" userId="4ebaee7259a67edb" providerId="LiveId" clId="{DEC87F45-5C1A-46E4-8F8F-9E7E93CA5506}" dt="2020-07-15T11:31:34.565" v="99" actId="1076"/>
          <ac:spMkLst>
            <pc:docMk/>
            <pc:sldMk cId="3622925530" sldId="261"/>
            <ac:spMk id="4" creationId="{D51F5913-C775-4BBD-ADE6-9B84A4B31698}"/>
          </ac:spMkLst>
        </pc:spChg>
        <pc:spChg chg="mod">
          <ac:chgData name="" userId="4ebaee7259a67edb" providerId="LiveId" clId="{DEC87F45-5C1A-46E4-8F8F-9E7E93CA5506}" dt="2020-07-15T11:30:06.130" v="68" actId="1076"/>
          <ac:spMkLst>
            <pc:docMk/>
            <pc:sldMk cId="3622925530" sldId="261"/>
            <ac:spMk id="5" creationId="{5024C86E-9D29-4D9A-A2D3-0FC20FBD487F}"/>
          </ac:spMkLst>
        </pc:spChg>
        <pc:spChg chg="mod">
          <ac:chgData name="" userId="4ebaee7259a67edb" providerId="LiveId" clId="{DEC87F45-5C1A-46E4-8F8F-9E7E93CA5506}" dt="2020-07-15T11:30:46.547" v="89"/>
          <ac:spMkLst>
            <pc:docMk/>
            <pc:sldMk cId="3622925530" sldId="261"/>
            <ac:spMk id="6" creationId="{FB8C39AF-6791-4A0D-9269-C18D321223F1}"/>
          </ac:spMkLst>
        </pc:spChg>
        <pc:spChg chg="mod">
          <ac:chgData name="" userId="4ebaee7259a67edb" providerId="LiveId" clId="{DEC87F45-5C1A-46E4-8F8F-9E7E93CA5506}" dt="2020-07-15T11:31:43.903" v="105" actId="1037"/>
          <ac:spMkLst>
            <pc:docMk/>
            <pc:sldMk cId="3622925530" sldId="261"/>
            <ac:spMk id="8" creationId="{A0D324EA-DCF9-459E-B74E-C713B324DF85}"/>
          </ac:spMkLst>
        </pc:spChg>
        <pc:spChg chg="mod">
          <ac:chgData name="" userId="4ebaee7259a67edb" providerId="LiveId" clId="{DEC87F45-5C1A-46E4-8F8F-9E7E93CA5506}" dt="2020-07-15T11:31:33.178" v="97" actId="1076"/>
          <ac:spMkLst>
            <pc:docMk/>
            <pc:sldMk cId="3622925530" sldId="261"/>
            <ac:spMk id="9" creationId="{925BD324-EC58-474D-86E4-413CD5D892AB}"/>
          </ac:spMkLst>
        </pc:spChg>
        <pc:spChg chg="add mod">
          <ac:chgData name="" userId="4ebaee7259a67edb" providerId="LiveId" clId="{DEC87F45-5C1A-46E4-8F8F-9E7E93CA5506}" dt="2020-07-15T11:30:37.796" v="80" actId="6549"/>
          <ac:spMkLst>
            <pc:docMk/>
            <pc:sldMk cId="3622925530" sldId="261"/>
            <ac:spMk id="12" creationId="{BF9C0B98-56AB-45ED-B13C-0DF1F2170BA0}"/>
          </ac:spMkLst>
        </pc:spChg>
        <pc:cxnChg chg="add mod">
          <ac:chgData name="" userId="4ebaee7259a67edb" providerId="LiveId" clId="{DEC87F45-5C1A-46E4-8F8F-9E7E93CA5506}" dt="2020-07-15T11:29:40.512" v="65" actId="14100"/>
          <ac:cxnSpMkLst>
            <pc:docMk/>
            <pc:sldMk cId="3622925530" sldId="261"/>
            <ac:cxnSpMk id="10" creationId="{A3EA8DB6-2B2D-4A9B-A766-3D3F7BE56451}"/>
          </ac:cxnSpMkLst>
        </pc:cxnChg>
      </pc:sldChg>
      <pc:sldChg chg="addSp modSp ord modAnim">
        <pc:chgData name="" userId="4ebaee7259a67edb" providerId="LiveId" clId="{DEC87F45-5C1A-46E4-8F8F-9E7E93CA5506}" dt="2020-07-15T11:54:25.606" v="344" actId="1076"/>
        <pc:sldMkLst>
          <pc:docMk/>
          <pc:sldMk cId="4119598002" sldId="264"/>
        </pc:sldMkLst>
        <pc:spChg chg="add mod">
          <ac:chgData name="" userId="4ebaee7259a67edb" providerId="LiveId" clId="{DEC87F45-5C1A-46E4-8F8F-9E7E93CA5506}" dt="2020-07-15T11:54:25.606" v="344" actId="1076"/>
          <ac:spMkLst>
            <pc:docMk/>
            <pc:sldMk cId="4119598002" sldId="264"/>
            <ac:spMk id="46" creationId="{D5A47693-08C5-4851-B63D-1DB425A26CB9}"/>
          </ac:spMkLst>
        </pc:spChg>
        <pc:spChg chg="ord">
          <ac:chgData name="" userId="4ebaee7259a67edb" providerId="LiveId" clId="{DEC87F45-5C1A-46E4-8F8F-9E7E93CA5506}" dt="2020-07-15T11:54:22.728" v="343" actId="166"/>
          <ac:spMkLst>
            <pc:docMk/>
            <pc:sldMk cId="4119598002" sldId="264"/>
            <ac:spMk id="82" creationId="{BADD848B-7A9E-45DC-ACF1-6B85E0A1AB8C}"/>
          </ac:spMkLst>
        </pc:spChg>
        <pc:spChg chg="mod">
          <ac:chgData name="" userId="4ebaee7259a67edb" providerId="LiveId" clId="{DEC87F45-5C1A-46E4-8F8F-9E7E93CA5506}" dt="2020-07-15T11:53:57.509" v="324" actId="1076"/>
          <ac:spMkLst>
            <pc:docMk/>
            <pc:sldMk cId="4119598002" sldId="264"/>
            <ac:spMk id="86" creationId="{3EA2073F-1B7C-4C6B-B566-EB3A02C90938}"/>
          </ac:spMkLst>
        </pc:spChg>
      </pc:sldChg>
      <pc:sldChg chg="modSp">
        <pc:chgData name="" userId="4ebaee7259a67edb" providerId="LiveId" clId="{DEC87F45-5C1A-46E4-8F8F-9E7E93CA5506}" dt="2020-07-15T10:52:04.591" v="47"/>
        <pc:sldMkLst>
          <pc:docMk/>
          <pc:sldMk cId="3545478023" sldId="271"/>
        </pc:sldMkLst>
        <pc:spChg chg="mod">
          <ac:chgData name="" userId="4ebaee7259a67edb" providerId="LiveId" clId="{DEC87F45-5C1A-46E4-8F8F-9E7E93CA5506}" dt="2020-07-15T10:52:04.591" v="47"/>
          <ac:spMkLst>
            <pc:docMk/>
            <pc:sldMk cId="3545478023" sldId="271"/>
            <ac:spMk id="4" creationId="{62C3E763-EE39-42D1-B962-ED5F5592F2DA}"/>
          </ac:spMkLst>
        </pc:spChg>
      </pc:sldChg>
      <pc:sldChg chg="addSp delSp modSp">
        <pc:chgData name="" userId="4ebaee7259a67edb" providerId="LiveId" clId="{DEC87F45-5C1A-46E4-8F8F-9E7E93CA5506}" dt="2020-07-15T12:59:29.006" v="537" actId="20577"/>
        <pc:sldMkLst>
          <pc:docMk/>
          <pc:sldMk cId="1040816669" sldId="274"/>
        </pc:sldMkLst>
        <pc:spChg chg="add del mod ord">
          <ac:chgData name="" userId="4ebaee7259a67edb" providerId="LiveId" clId="{DEC87F45-5C1A-46E4-8F8F-9E7E93CA5506}" dt="2020-07-15T12:54:16.691" v="510" actId="478"/>
          <ac:spMkLst>
            <pc:docMk/>
            <pc:sldMk cId="1040816669" sldId="274"/>
            <ac:spMk id="7" creationId="{C4AD669A-812A-4CF1-AD5E-7FEBB3E945CE}"/>
          </ac:spMkLst>
        </pc:spChg>
        <pc:spChg chg="add mod">
          <ac:chgData name="" userId="4ebaee7259a67edb" providerId="LiveId" clId="{DEC87F45-5C1A-46E4-8F8F-9E7E93CA5506}" dt="2020-07-15T12:56:47.862" v="528" actId="1076"/>
          <ac:spMkLst>
            <pc:docMk/>
            <pc:sldMk cId="1040816669" sldId="274"/>
            <ac:spMk id="8" creationId="{C2005223-B2FE-4610-B22E-7E40C6823849}"/>
          </ac:spMkLst>
        </pc:spChg>
        <pc:spChg chg="add del mod">
          <ac:chgData name="" userId="4ebaee7259a67edb" providerId="LiveId" clId="{DEC87F45-5C1A-46E4-8F8F-9E7E93CA5506}" dt="2020-07-15T12:52:38.842" v="500" actId="478"/>
          <ac:spMkLst>
            <pc:docMk/>
            <pc:sldMk cId="1040816669" sldId="274"/>
            <ac:spMk id="19" creationId="{CB5683F9-F0FE-40B4-8B45-C1FC1A7D6DFA}"/>
          </ac:spMkLst>
        </pc:spChg>
        <pc:spChg chg="add mod">
          <ac:chgData name="" userId="4ebaee7259a67edb" providerId="LiveId" clId="{DEC87F45-5C1A-46E4-8F8F-9E7E93CA5506}" dt="2020-07-15T12:59:06.339" v="536" actId="1076"/>
          <ac:spMkLst>
            <pc:docMk/>
            <pc:sldMk cId="1040816669" sldId="274"/>
            <ac:spMk id="20" creationId="{AE713A3C-A70F-48EA-A880-F3AD82ABF219}"/>
          </ac:spMkLst>
        </pc:spChg>
        <pc:spChg chg="add mod">
          <ac:chgData name="" userId="4ebaee7259a67edb" providerId="LiveId" clId="{DEC87F45-5C1A-46E4-8F8F-9E7E93CA5506}" dt="2020-07-15T12:59:29.006" v="537" actId="20577"/>
          <ac:spMkLst>
            <pc:docMk/>
            <pc:sldMk cId="1040816669" sldId="274"/>
            <ac:spMk id="21" creationId="{72B2E805-F4C8-4572-AF53-C41516DFAD27}"/>
          </ac:spMkLst>
        </pc:spChg>
        <pc:spChg chg="mod topLvl">
          <ac:chgData name="" userId="4ebaee7259a67edb" providerId="LiveId" clId="{DEC87F45-5C1A-46E4-8F8F-9E7E93CA5506}" dt="2020-07-15T12:17:48.529" v="455" actId="14100"/>
          <ac:spMkLst>
            <pc:docMk/>
            <pc:sldMk cId="1040816669" sldId="274"/>
            <ac:spMk id="38" creationId="{F12C5C40-BD0C-40FF-82CD-33CE79D1826E}"/>
          </ac:spMkLst>
        </pc:spChg>
        <pc:spChg chg="add del mod topLvl">
          <ac:chgData name="" userId="4ebaee7259a67edb" providerId="LiveId" clId="{DEC87F45-5C1A-46E4-8F8F-9E7E93CA5506}" dt="2020-07-15T12:15:34.110" v="446" actId="478"/>
          <ac:spMkLst>
            <pc:docMk/>
            <pc:sldMk cId="1040816669" sldId="274"/>
            <ac:spMk id="39" creationId="{95EB9B18-CD7D-4E4D-90F1-00227AAC4CC5}"/>
          </ac:spMkLst>
        </pc:spChg>
        <pc:spChg chg="mod topLvl">
          <ac:chgData name="" userId="4ebaee7259a67edb" providerId="LiveId" clId="{DEC87F45-5C1A-46E4-8F8F-9E7E93CA5506}" dt="2020-07-15T12:20:20.735" v="468" actId="1076"/>
          <ac:spMkLst>
            <pc:docMk/>
            <pc:sldMk cId="1040816669" sldId="274"/>
            <ac:spMk id="41" creationId="{C88F63E1-8F38-4853-A470-C50738871FCA}"/>
          </ac:spMkLst>
        </pc:spChg>
        <pc:spChg chg="del topLvl">
          <ac:chgData name="" userId="4ebaee7259a67edb" providerId="LiveId" clId="{DEC87F45-5C1A-46E4-8F8F-9E7E93CA5506}" dt="2020-07-15T12:15:35.599" v="447" actId="478"/>
          <ac:spMkLst>
            <pc:docMk/>
            <pc:sldMk cId="1040816669" sldId="274"/>
            <ac:spMk id="42" creationId="{1849BBFD-F7D6-4CCD-B5F9-D54AFD25D886}"/>
          </ac:spMkLst>
        </pc:spChg>
        <pc:spChg chg="mod topLvl">
          <ac:chgData name="" userId="4ebaee7259a67edb" providerId="LiveId" clId="{DEC87F45-5C1A-46E4-8F8F-9E7E93CA5506}" dt="2020-07-15T12:20:17.683" v="467" actId="1076"/>
          <ac:spMkLst>
            <pc:docMk/>
            <pc:sldMk cId="1040816669" sldId="274"/>
            <ac:spMk id="44" creationId="{F1CEB973-1900-4516-B0D9-5923B247318E}"/>
          </ac:spMkLst>
        </pc:spChg>
        <pc:spChg chg="del mod topLvl">
          <ac:chgData name="" userId="4ebaee7259a67edb" providerId="LiveId" clId="{DEC87F45-5C1A-46E4-8F8F-9E7E93CA5506}" dt="2020-07-15T12:15:38.629" v="448" actId="478"/>
          <ac:spMkLst>
            <pc:docMk/>
            <pc:sldMk cId="1040816669" sldId="274"/>
            <ac:spMk id="45" creationId="{B7A84157-FF7E-4DE0-BAC1-720BC283B3ED}"/>
          </ac:spMkLst>
        </pc:spChg>
        <pc:spChg chg="mod ord">
          <ac:chgData name="" userId="4ebaee7259a67edb" providerId="LiveId" clId="{DEC87F45-5C1A-46E4-8F8F-9E7E93CA5506}" dt="2020-07-15T12:54:10.711" v="509" actId="166"/>
          <ac:spMkLst>
            <pc:docMk/>
            <pc:sldMk cId="1040816669" sldId="274"/>
            <ac:spMk id="47" creationId="{C00464B3-40EB-4ED2-9017-AAE203BEEEC5}"/>
          </ac:spMkLst>
        </pc:spChg>
        <pc:spChg chg="mod ord">
          <ac:chgData name="" userId="4ebaee7259a67edb" providerId="LiveId" clId="{DEC87F45-5C1A-46E4-8F8F-9E7E93CA5506}" dt="2020-07-15T12:54:10.711" v="509" actId="166"/>
          <ac:spMkLst>
            <pc:docMk/>
            <pc:sldMk cId="1040816669" sldId="274"/>
            <ac:spMk id="48" creationId="{813B8E77-2747-475D-AC93-1D40A13D144E}"/>
          </ac:spMkLst>
        </pc:spChg>
        <pc:spChg chg="mod">
          <ac:chgData name="" userId="4ebaee7259a67edb" providerId="LiveId" clId="{DEC87F45-5C1A-46E4-8F8F-9E7E93CA5506}" dt="2020-07-15T12:21:13.208" v="470" actId="1076"/>
          <ac:spMkLst>
            <pc:docMk/>
            <pc:sldMk cId="1040816669" sldId="274"/>
            <ac:spMk id="49" creationId="{7094EA26-4847-47A3-91D3-55C94A91A7D3}"/>
          </ac:spMkLst>
        </pc:spChg>
        <pc:spChg chg="mod ord">
          <ac:chgData name="" userId="4ebaee7259a67edb" providerId="LiveId" clId="{DEC87F45-5C1A-46E4-8F8F-9E7E93CA5506}" dt="2020-07-15T12:54:10.711" v="509" actId="166"/>
          <ac:spMkLst>
            <pc:docMk/>
            <pc:sldMk cId="1040816669" sldId="274"/>
            <ac:spMk id="50" creationId="{7674C50D-363C-4AAC-B0C2-DADB7B0FA402}"/>
          </ac:spMkLst>
        </pc:spChg>
        <pc:spChg chg="mod ord">
          <ac:chgData name="" userId="4ebaee7259a67edb" providerId="LiveId" clId="{DEC87F45-5C1A-46E4-8F8F-9E7E93CA5506}" dt="2020-07-15T12:54:10.711" v="509" actId="166"/>
          <ac:spMkLst>
            <pc:docMk/>
            <pc:sldMk cId="1040816669" sldId="274"/>
            <ac:spMk id="51" creationId="{A1316304-D830-449A-B291-BCFCF9CA396A}"/>
          </ac:spMkLst>
        </pc:spChg>
        <pc:spChg chg="mod">
          <ac:chgData name="" userId="4ebaee7259a67edb" providerId="LiveId" clId="{DEC87F45-5C1A-46E4-8F8F-9E7E93CA5506}" dt="2020-07-15T12:23:10.536" v="475" actId="1076"/>
          <ac:spMkLst>
            <pc:docMk/>
            <pc:sldMk cId="1040816669" sldId="274"/>
            <ac:spMk id="52" creationId="{22F547EA-4FF5-45EE-A6BB-91C99CEB2B75}"/>
          </ac:spMkLst>
        </pc:spChg>
        <pc:grpChg chg="add del mod">
          <ac:chgData name="" userId="4ebaee7259a67edb" providerId="LiveId" clId="{DEC87F45-5C1A-46E4-8F8F-9E7E93CA5506}" dt="2020-07-15T12:15:34.110" v="446" actId="478"/>
          <ac:grpSpMkLst>
            <pc:docMk/>
            <pc:sldMk cId="1040816669" sldId="274"/>
            <ac:grpSpMk id="37" creationId="{D7047D3D-D1D4-458F-BDC4-CE65BD168B9F}"/>
          </ac:grpSpMkLst>
        </pc:grpChg>
        <pc:grpChg chg="del mod">
          <ac:chgData name="" userId="4ebaee7259a67edb" providerId="LiveId" clId="{DEC87F45-5C1A-46E4-8F8F-9E7E93CA5506}" dt="2020-07-15T12:15:35.599" v="447" actId="478"/>
          <ac:grpSpMkLst>
            <pc:docMk/>
            <pc:sldMk cId="1040816669" sldId="274"/>
            <ac:grpSpMk id="40" creationId="{6930D3B7-E3D1-432E-A588-98394F4571A6}"/>
          </ac:grpSpMkLst>
        </pc:grpChg>
        <pc:grpChg chg="del mod">
          <ac:chgData name="" userId="4ebaee7259a67edb" providerId="LiveId" clId="{DEC87F45-5C1A-46E4-8F8F-9E7E93CA5506}" dt="2020-07-15T12:15:38.629" v="448" actId="478"/>
          <ac:grpSpMkLst>
            <pc:docMk/>
            <pc:sldMk cId="1040816669" sldId="274"/>
            <ac:grpSpMk id="43" creationId="{DA8130D4-1432-43EB-ACFC-1F8287490F40}"/>
          </ac:grpSpMkLst>
        </pc:grpChg>
        <pc:cxnChg chg="add del mod">
          <ac:chgData name="" userId="4ebaee7259a67edb" providerId="LiveId" clId="{DEC87F45-5C1A-46E4-8F8F-9E7E93CA5506}" dt="2020-07-15T12:53:03.836" v="505" actId="478"/>
          <ac:cxnSpMkLst>
            <pc:docMk/>
            <pc:sldMk cId="1040816669" sldId="274"/>
            <ac:cxnSpMk id="5" creationId="{77ADF9B1-C7B2-423A-9228-9E7B86A6CC2A}"/>
          </ac:cxnSpMkLst>
        </pc:cxnChg>
      </pc:sldChg>
      <pc:sldChg chg="addSp delSp modSp del">
        <pc:chgData name="" userId="4ebaee7259a67edb" providerId="LiveId" clId="{DEC87F45-5C1A-46E4-8F8F-9E7E93CA5506}" dt="2020-07-15T12:10:33.249" v="435" actId="2696"/>
        <pc:sldMkLst>
          <pc:docMk/>
          <pc:sldMk cId="1564335613" sldId="290"/>
        </pc:sldMkLst>
        <pc:spChg chg="mod">
          <ac:chgData name="" userId="4ebaee7259a67edb" providerId="LiveId" clId="{DEC87F45-5C1A-46E4-8F8F-9E7E93CA5506}" dt="2020-07-15T11:50:22.784" v="314" actId="14100"/>
          <ac:spMkLst>
            <pc:docMk/>
            <pc:sldMk cId="1564335613" sldId="290"/>
            <ac:spMk id="6" creationId="{8CD9143A-9805-4D30-90CA-9654C5EAAE5B}"/>
          </ac:spMkLst>
        </pc:spChg>
        <pc:spChg chg="mod">
          <ac:chgData name="" userId="4ebaee7259a67edb" providerId="LiveId" clId="{DEC87F45-5C1A-46E4-8F8F-9E7E93CA5506}" dt="2020-07-15T11:48:48.136" v="268" actId="1076"/>
          <ac:spMkLst>
            <pc:docMk/>
            <pc:sldMk cId="1564335613" sldId="290"/>
            <ac:spMk id="7" creationId="{5F486C2C-994A-42BB-A105-682A1E3BFA24}"/>
          </ac:spMkLst>
        </pc:spChg>
        <pc:spChg chg="mod">
          <ac:chgData name="" userId="4ebaee7259a67edb" providerId="LiveId" clId="{DEC87F45-5C1A-46E4-8F8F-9E7E93CA5506}" dt="2020-07-15T11:50:45.222" v="317" actId="1076"/>
          <ac:spMkLst>
            <pc:docMk/>
            <pc:sldMk cId="1564335613" sldId="290"/>
            <ac:spMk id="8" creationId="{B96DCF15-78F6-463A-A2E9-AA9E21BAF284}"/>
          </ac:spMkLst>
        </pc:spChg>
        <pc:spChg chg="mod">
          <ac:chgData name="" userId="4ebaee7259a67edb" providerId="LiveId" clId="{DEC87F45-5C1A-46E4-8F8F-9E7E93CA5506}" dt="2020-07-15T11:50:46.557" v="318" actId="1076"/>
          <ac:spMkLst>
            <pc:docMk/>
            <pc:sldMk cId="1564335613" sldId="290"/>
            <ac:spMk id="9" creationId="{50B78F40-7C89-4172-B822-7A3A670743FE}"/>
          </ac:spMkLst>
        </pc:spChg>
        <pc:spChg chg="mod">
          <ac:chgData name="" userId="4ebaee7259a67edb" providerId="LiveId" clId="{DEC87F45-5C1A-46E4-8F8F-9E7E93CA5506}" dt="2020-07-15T11:50:52.830" v="320" actId="1076"/>
          <ac:spMkLst>
            <pc:docMk/>
            <pc:sldMk cId="1564335613" sldId="290"/>
            <ac:spMk id="13" creationId="{8E72ABB4-D780-4EE7-B8DD-C62784FEF199}"/>
          </ac:spMkLst>
        </pc:spChg>
        <pc:spChg chg="del mod">
          <ac:chgData name="" userId="4ebaee7259a67edb" providerId="LiveId" clId="{DEC87F45-5C1A-46E4-8F8F-9E7E93CA5506}" dt="2020-07-15T11:48:56.612" v="271" actId="478"/>
          <ac:spMkLst>
            <pc:docMk/>
            <pc:sldMk cId="1564335613" sldId="290"/>
            <ac:spMk id="14" creationId="{8D384D99-7993-45F3-AFA5-7F8E14C8E48E}"/>
          </ac:spMkLst>
        </pc:spChg>
        <pc:spChg chg="add mod">
          <ac:chgData name="" userId="4ebaee7259a67edb" providerId="LiveId" clId="{DEC87F45-5C1A-46E4-8F8F-9E7E93CA5506}" dt="2020-07-15T11:50:42.741" v="316" actId="1076"/>
          <ac:spMkLst>
            <pc:docMk/>
            <pc:sldMk cId="1564335613" sldId="290"/>
            <ac:spMk id="15" creationId="{6A61D671-6BB7-4864-B012-2EA2B7693D30}"/>
          </ac:spMkLst>
        </pc:spChg>
        <pc:spChg chg="mod">
          <ac:chgData name="" userId="4ebaee7259a67edb" providerId="LiveId" clId="{DEC87F45-5C1A-46E4-8F8F-9E7E93CA5506}" dt="2020-07-15T11:50:39.715" v="315" actId="1076"/>
          <ac:spMkLst>
            <pc:docMk/>
            <pc:sldMk cId="1564335613" sldId="290"/>
            <ac:spMk id="18" creationId="{2B1D4634-F431-48F7-99EC-01B5A2ACD9A3}"/>
          </ac:spMkLst>
        </pc:spChg>
        <pc:spChg chg="mod">
          <ac:chgData name="" userId="4ebaee7259a67edb" providerId="LiveId" clId="{DEC87F45-5C1A-46E4-8F8F-9E7E93CA5506}" dt="2020-07-15T11:50:39.715" v="315" actId="1076"/>
          <ac:spMkLst>
            <pc:docMk/>
            <pc:sldMk cId="1564335613" sldId="290"/>
            <ac:spMk id="19" creationId="{3DF18513-AF1F-4C51-B2D0-3E0D2E522BFA}"/>
          </ac:spMkLst>
        </pc:spChg>
        <pc:grpChg chg="add mod">
          <ac:chgData name="" userId="4ebaee7259a67edb" providerId="LiveId" clId="{DEC87F45-5C1A-46E4-8F8F-9E7E93CA5506}" dt="2020-07-15T11:50:48.141" v="319" actId="1076"/>
          <ac:grpSpMkLst>
            <pc:docMk/>
            <pc:sldMk cId="1564335613" sldId="290"/>
            <ac:grpSpMk id="4" creationId="{4D6BC7FD-10C7-4A9A-A751-2F97B0990969}"/>
          </ac:grpSpMkLst>
        </pc:grpChg>
        <pc:picChg chg="mod">
          <ac:chgData name="" userId="4ebaee7259a67edb" providerId="LiveId" clId="{DEC87F45-5C1A-46E4-8F8F-9E7E93CA5506}" dt="2020-07-15T11:49:26.621" v="282" actId="164"/>
          <ac:picMkLst>
            <pc:docMk/>
            <pc:sldMk cId="1564335613" sldId="290"/>
            <ac:picMk id="10" creationId="{B3B6F2E2-BE71-4EA1-AF4D-422EA6BD3578}"/>
          </ac:picMkLst>
        </pc:picChg>
        <pc:picChg chg="mod">
          <ac:chgData name="" userId="4ebaee7259a67edb" providerId="LiveId" clId="{DEC87F45-5C1A-46E4-8F8F-9E7E93CA5506}" dt="2020-07-15T11:49:26.621" v="282" actId="164"/>
          <ac:picMkLst>
            <pc:docMk/>
            <pc:sldMk cId="1564335613" sldId="290"/>
            <ac:picMk id="12" creationId="{AB8F94E3-701B-4718-9EC4-1098BC300F70}"/>
          </ac:picMkLst>
        </pc:picChg>
      </pc:sldChg>
      <pc:sldChg chg="modSp ord">
        <pc:chgData name="" userId="4ebaee7259a67edb" providerId="LiveId" clId="{DEC87F45-5C1A-46E4-8F8F-9E7E93CA5506}" dt="2020-07-15T11:48:20.043" v="267" actId="20577"/>
        <pc:sldMkLst>
          <pc:docMk/>
          <pc:sldMk cId="103560182" sldId="291"/>
        </pc:sldMkLst>
        <pc:spChg chg="mod">
          <ac:chgData name="" userId="4ebaee7259a67edb" providerId="LiveId" clId="{DEC87F45-5C1A-46E4-8F8F-9E7E93CA5506}" dt="2020-07-15T11:48:20.043" v="267" actId="20577"/>
          <ac:spMkLst>
            <pc:docMk/>
            <pc:sldMk cId="103560182" sldId="291"/>
            <ac:spMk id="3" creationId="{7462F334-2FBF-49D5-BA8C-E9AEF0855842}"/>
          </ac:spMkLst>
        </pc:spChg>
        <pc:spChg chg="mod">
          <ac:chgData name="" userId="4ebaee7259a67edb" providerId="LiveId" clId="{DEC87F45-5C1A-46E4-8F8F-9E7E93CA5506}" dt="2020-07-15T10:59:27.298" v="49" actId="1076"/>
          <ac:spMkLst>
            <pc:docMk/>
            <pc:sldMk cId="103560182" sldId="291"/>
            <ac:spMk id="8" creationId="{A9F424BC-B470-4376-A644-36D53B483245}"/>
          </ac:spMkLst>
        </pc:spChg>
        <pc:spChg chg="mod">
          <ac:chgData name="" userId="4ebaee7259a67edb" providerId="LiveId" clId="{DEC87F45-5C1A-46E4-8F8F-9E7E93CA5506}" dt="2020-07-15T10:59:24.535" v="48" actId="1076"/>
          <ac:spMkLst>
            <pc:docMk/>
            <pc:sldMk cId="103560182" sldId="291"/>
            <ac:spMk id="9" creationId="{26D3BEC3-27AC-4C4D-9A2F-E28076ADCF94}"/>
          </ac:spMkLst>
        </pc:spChg>
        <pc:picChg chg="mod">
          <ac:chgData name="" userId="4ebaee7259a67edb" providerId="LiveId" clId="{DEC87F45-5C1A-46E4-8F8F-9E7E93CA5506}" dt="2020-07-15T10:49:52.842" v="10" actId="1076"/>
          <ac:picMkLst>
            <pc:docMk/>
            <pc:sldMk cId="103560182" sldId="291"/>
            <ac:picMk id="6" creationId="{2448B42A-B0FA-4C93-8C42-797333EA47BC}"/>
          </ac:picMkLst>
        </pc:picChg>
        <pc:picChg chg="mod">
          <ac:chgData name="" userId="4ebaee7259a67edb" providerId="LiveId" clId="{DEC87F45-5C1A-46E4-8F8F-9E7E93CA5506}" dt="2020-07-15T10:49:29.399" v="4" actId="1076"/>
          <ac:picMkLst>
            <pc:docMk/>
            <pc:sldMk cId="103560182" sldId="291"/>
            <ac:picMk id="7" creationId="{370A05A5-2623-4C1C-9B26-E60377AFD8A7}"/>
          </ac:picMkLst>
        </pc:picChg>
      </pc:sldChg>
      <pc:sldChg chg="addSp delSp modSp">
        <pc:chgData name="" userId="4ebaee7259a67edb" providerId="LiveId" clId="{DEC87F45-5C1A-46E4-8F8F-9E7E93CA5506}" dt="2020-07-15T11:59:29.117" v="412" actId="1076"/>
        <pc:sldMkLst>
          <pc:docMk/>
          <pc:sldMk cId="2317894265" sldId="292"/>
        </pc:sldMkLst>
        <pc:spChg chg="mod">
          <ac:chgData name="" userId="4ebaee7259a67edb" providerId="LiveId" clId="{DEC87F45-5C1A-46E4-8F8F-9E7E93CA5506}" dt="2020-07-15T11:56:38.975" v="379" actId="20577"/>
          <ac:spMkLst>
            <pc:docMk/>
            <pc:sldMk cId="2317894265" sldId="292"/>
            <ac:spMk id="3" creationId="{7462F334-2FBF-49D5-BA8C-E9AEF0855842}"/>
          </ac:spMkLst>
        </pc:spChg>
        <pc:spChg chg="del mod">
          <ac:chgData name="" userId="4ebaee7259a67edb" providerId="LiveId" clId="{DEC87F45-5C1A-46E4-8F8F-9E7E93CA5506}" dt="2020-07-15T11:58:10.976" v="402"/>
          <ac:spMkLst>
            <pc:docMk/>
            <pc:sldMk cId="2317894265" sldId="292"/>
            <ac:spMk id="5" creationId="{DB88C19E-A241-48DB-B1CD-29E107BEB397}"/>
          </ac:spMkLst>
        </pc:spChg>
        <pc:spChg chg="mod">
          <ac:chgData name="" userId="4ebaee7259a67edb" providerId="LiveId" clId="{DEC87F45-5C1A-46E4-8F8F-9E7E93CA5506}" dt="2020-07-15T11:58:30.043" v="404" actId="403"/>
          <ac:spMkLst>
            <pc:docMk/>
            <pc:sldMk cId="2317894265" sldId="292"/>
            <ac:spMk id="18" creationId="{E73FB1DF-40A6-485B-A134-0F5E76BCAC10}"/>
          </ac:spMkLst>
        </pc:spChg>
        <pc:spChg chg="add mod">
          <ac:chgData name="" userId="4ebaee7259a67edb" providerId="LiveId" clId="{DEC87F45-5C1A-46E4-8F8F-9E7E93CA5506}" dt="2020-07-15T11:59:28.067" v="411" actId="1076"/>
          <ac:spMkLst>
            <pc:docMk/>
            <pc:sldMk cId="2317894265" sldId="292"/>
            <ac:spMk id="19" creationId="{071C6DEE-D90B-40DC-81E4-F68BD9B1B07B}"/>
          </ac:spMkLst>
        </pc:spChg>
        <pc:grpChg chg="add mod">
          <ac:chgData name="" userId="4ebaee7259a67edb" providerId="LiveId" clId="{DEC87F45-5C1A-46E4-8F8F-9E7E93CA5506}" dt="2020-07-15T11:59:26.434" v="410" actId="1076"/>
          <ac:grpSpMkLst>
            <pc:docMk/>
            <pc:sldMk cId="2317894265" sldId="292"/>
            <ac:grpSpMk id="8" creationId="{E4C6042B-4516-406E-98E7-BD108D8CCD7D}"/>
          </ac:grpSpMkLst>
        </pc:grpChg>
        <pc:grpChg chg="add mod">
          <ac:chgData name="" userId="4ebaee7259a67edb" providerId="LiveId" clId="{DEC87F45-5C1A-46E4-8F8F-9E7E93CA5506}" dt="2020-07-15T11:59:26.434" v="410" actId="1076"/>
          <ac:grpSpMkLst>
            <pc:docMk/>
            <pc:sldMk cId="2317894265" sldId="292"/>
            <ac:grpSpMk id="15" creationId="{3B236148-E216-4584-AF7A-5D88131C63CB}"/>
          </ac:grpSpMkLst>
        </pc:grpChg>
        <pc:picChg chg="add mod">
          <ac:chgData name="" userId="4ebaee7259a67edb" providerId="LiveId" clId="{DEC87F45-5C1A-46E4-8F8F-9E7E93CA5506}" dt="2020-07-15T11:59:29.117" v="412" actId="1076"/>
          <ac:picMkLst>
            <pc:docMk/>
            <pc:sldMk cId="2317894265" sldId="292"/>
            <ac:picMk id="14" creationId="{0C5FCCA0-6863-48D7-A5CB-540AB9996BC6}"/>
          </ac:picMkLst>
        </pc:picChg>
      </pc:sldChg>
      <pc:sldChg chg="addSp delSp modSp ord">
        <pc:chgData name="" userId="4ebaee7259a67edb" providerId="LiveId" clId="{DEC87F45-5C1A-46E4-8F8F-9E7E93CA5506}" dt="2020-07-15T12:05:16.889" v="413"/>
        <pc:sldMkLst>
          <pc:docMk/>
          <pc:sldMk cId="1299639257" sldId="293"/>
        </pc:sldMkLst>
        <pc:spChg chg="mod">
          <ac:chgData name="" userId="4ebaee7259a67edb" providerId="LiveId" clId="{DEC87F45-5C1A-46E4-8F8F-9E7E93CA5506}" dt="2020-07-15T11:44:45.676" v="228" actId="20577"/>
          <ac:spMkLst>
            <pc:docMk/>
            <pc:sldMk cId="1299639257" sldId="293"/>
            <ac:spMk id="3" creationId="{CDC3EDC9-8A17-490B-8893-06E0FC884C84}"/>
          </ac:spMkLst>
        </pc:spChg>
        <pc:spChg chg="del mod">
          <ac:chgData name="" userId="4ebaee7259a67edb" providerId="LiveId" clId="{DEC87F45-5C1A-46E4-8F8F-9E7E93CA5506}" dt="2020-07-15T11:43:29.955" v="202" actId="478"/>
          <ac:spMkLst>
            <pc:docMk/>
            <pc:sldMk cId="1299639257" sldId="293"/>
            <ac:spMk id="6" creationId="{7BA6A4B4-9E9F-49CA-A11C-9720611C98AD}"/>
          </ac:spMkLst>
        </pc:spChg>
        <pc:spChg chg="add del mod">
          <ac:chgData name="" userId="4ebaee7259a67edb" providerId="LiveId" clId="{DEC87F45-5C1A-46E4-8F8F-9E7E93CA5506}" dt="2020-07-15T11:41:01.185" v="158" actId="478"/>
          <ac:spMkLst>
            <pc:docMk/>
            <pc:sldMk cId="1299639257" sldId="293"/>
            <ac:spMk id="9" creationId="{1FEE64F3-DF8F-4AA6-9228-1EB80800714B}"/>
          </ac:spMkLst>
        </pc:spChg>
        <pc:spChg chg="mod">
          <ac:chgData name="" userId="4ebaee7259a67edb" providerId="LiveId" clId="{DEC87F45-5C1A-46E4-8F8F-9E7E93CA5506}" dt="2020-07-15T11:44:17.743" v="222" actId="1076"/>
          <ac:spMkLst>
            <pc:docMk/>
            <pc:sldMk cId="1299639257" sldId="293"/>
            <ac:spMk id="15" creationId="{0BCC614E-0DD6-492A-A783-875D8C615704}"/>
          </ac:spMkLst>
        </pc:spChg>
        <pc:spChg chg="del">
          <ac:chgData name="" userId="4ebaee7259a67edb" providerId="LiveId" clId="{DEC87F45-5C1A-46E4-8F8F-9E7E93CA5506}" dt="2020-07-15T11:39:33.893" v="130" actId="478"/>
          <ac:spMkLst>
            <pc:docMk/>
            <pc:sldMk cId="1299639257" sldId="293"/>
            <ac:spMk id="17" creationId="{00612844-EB02-47D8-BC73-A94BE5ACAE5D}"/>
          </ac:spMkLst>
        </pc:spChg>
        <pc:spChg chg="add del mod">
          <ac:chgData name="" userId="4ebaee7259a67edb" providerId="LiveId" clId="{DEC87F45-5C1A-46E4-8F8F-9E7E93CA5506}" dt="2020-07-15T11:41:51.829" v="172" actId="478"/>
          <ac:spMkLst>
            <pc:docMk/>
            <pc:sldMk cId="1299639257" sldId="293"/>
            <ac:spMk id="21" creationId="{C676DA5F-A3C3-4E14-B05B-08BEC416BABC}"/>
          </ac:spMkLst>
        </pc:spChg>
        <pc:spChg chg="add mod">
          <ac:chgData name="" userId="4ebaee7259a67edb" providerId="LiveId" clId="{DEC87F45-5C1A-46E4-8F8F-9E7E93CA5506}" dt="2020-07-15T11:43:02.206" v="180" actId="164"/>
          <ac:spMkLst>
            <pc:docMk/>
            <pc:sldMk cId="1299639257" sldId="293"/>
            <ac:spMk id="23" creationId="{25BB64BF-2BAA-43B8-8050-6C06DDCECA81}"/>
          </ac:spMkLst>
        </pc:spChg>
        <pc:spChg chg="add mod">
          <ac:chgData name="" userId="4ebaee7259a67edb" providerId="LiveId" clId="{DEC87F45-5C1A-46E4-8F8F-9E7E93CA5506}" dt="2020-07-15T11:42:53.453" v="178" actId="164"/>
          <ac:spMkLst>
            <pc:docMk/>
            <pc:sldMk cId="1299639257" sldId="293"/>
            <ac:spMk id="24" creationId="{9F0BF004-A89B-4C99-9268-A0722FF437F6}"/>
          </ac:spMkLst>
        </pc:spChg>
        <pc:spChg chg="add mod">
          <ac:chgData name="" userId="4ebaee7259a67edb" providerId="LiveId" clId="{DEC87F45-5C1A-46E4-8F8F-9E7E93CA5506}" dt="2020-07-15T11:44:28.879" v="225" actId="1076"/>
          <ac:spMkLst>
            <pc:docMk/>
            <pc:sldMk cId="1299639257" sldId="293"/>
            <ac:spMk id="27" creationId="{E03063EC-23C4-4BA8-9A25-94B8D0780D55}"/>
          </ac:spMkLst>
        </pc:spChg>
        <pc:grpChg chg="add mod">
          <ac:chgData name="" userId="4ebaee7259a67edb" providerId="LiveId" clId="{DEC87F45-5C1A-46E4-8F8F-9E7E93CA5506}" dt="2020-07-15T11:39:50.199" v="136" actId="164"/>
          <ac:grpSpMkLst>
            <pc:docMk/>
            <pc:sldMk cId="1299639257" sldId="293"/>
            <ac:grpSpMk id="10" creationId="{9BB54C3C-1A32-421E-9A30-63F99232304F}"/>
          </ac:grpSpMkLst>
        </pc:grpChg>
        <pc:grpChg chg="add mod">
          <ac:chgData name="" userId="4ebaee7259a67edb" providerId="LiveId" clId="{DEC87F45-5C1A-46E4-8F8F-9E7E93CA5506}" dt="2020-07-15T11:44:55.338" v="229" actId="1076"/>
          <ac:grpSpMkLst>
            <pc:docMk/>
            <pc:sldMk cId="1299639257" sldId="293"/>
            <ac:grpSpMk id="11" creationId="{CBD7BFA6-1E6B-438B-81CC-B89DB6197692}"/>
          </ac:grpSpMkLst>
        </pc:grpChg>
        <pc:grpChg chg="add mod">
          <ac:chgData name="" userId="4ebaee7259a67edb" providerId="LiveId" clId="{DEC87F45-5C1A-46E4-8F8F-9E7E93CA5506}" dt="2020-07-15T11:44:55.338" v="229" actId="1076"/>
          <ac:grpSpMkLst>
            <pc:docMk/>
            <pc:sldMk cId="1299639257" sldId="293"/>
            <ac:grpSpMk id="12" creationId="{0D76FD72-26C8-4F89-8D3C-1513C7ECFB97}"/>
          </ac:grpSpMkLst>
        </pc:grpChg>
        <pc:picChg chg="mod ord">
          <ac:chgData name="" userId="4ebaee7259a67edb" providerId="LiveId" clId="{DEC87F45-5C1A-46E4-8F8F-9E7E93CA5506}" dt="2020-07-15T11:42:53.453" v="178" actId="164"/>
          <ac:picMkLst>
            <pc:docMk/>
            <pc:sldMk cId="1299639257" sldId="293"/>
            <ac:picMk id="5" creationId="{2D4E337B-2D8E-4B92-A452-7D37C05EE6C6}"/>
          </ac:picMkLst>
        </pc:picChg>
        <pc:picChg chg="add mod ord">
          <ac:chgData name="" userId="4ebaee7259a67edb" providerId="LiveId" clId="{DEC87F45-5C1A-46E4-8F8F-9E7E93CA5506}" dt="2020-07-15T11:43:02.206" v="180" actId="164"/>
          <ac:picMkLst>
            <pc:docMk/>
            <pc:sldMk cId="1299639257" sldId="293"/>
            <ac:picMk id="8" creationId="{9ECD3FCF-731A-4252-BF19-8691D00BB41A}"/>
          </ac:picMkLst>
        </pc:picChg>
        <pc:picChg chg="add mod ord">
          <ac:chgData name="" userId="4ebaee7259a67edb" providerId="LiveId" clId="{DEC87F45-5C1A-46E4-8F8F-9E7E93CA5506}" dt="2020-07-15T11:43:02.206" v="180" actId="164"/>
          <ac:picMkLst>
            <pc:docMk/>
            <pc:sldMk cId="1299639257" sldId="293"/>
            <ac:picMk id="18" creationId="{253CA461-9B91-476C-847E-6741F8BF33B9}"/>
          </ac:picMkLst>
        </pc:picChg>
        <pc:picChg chg="mod ord">
          <ac:chgData name="" userId="4ebaee7259a67edb" providerId="LiveId" clId="{DEC87F45-5C1A-46E4-8F8F-9E7E93CA5506}" dt="2020-07-15T11:42:53.453" v="178" actId="164"/>
          <ac:picMkLst>
            <pc:docMk/>
            <pc:sldMk cId="1299639257" sldId="293"/>
            <ac:picMk id="1038" creationId="{428906B9-E718-476B-9194-5CF14ED18AFC}"/>
          </ac:picMkLst>
        </pc:picChg>
      </pc:sldChg>
      <pc:sldMasterChg chg="modSldLayout">
        <pc:chgData name="" userId="4ebaee7259a67edb" providerId="LiveId" clId="{DEC87F45-5C1A-46E4-8F8F-9E7E93CA5506}" dt="2020-07-15T11:29:35.609" v="63"/>
        <pc:sldMasterMkLst>
          <pc:docMk/>
          <pc:sldMasterMk cId="3655206155" sldId="2147483648"/>
        </pc:sldMasterMkLst>
        <pc:sldLayoutChg chg="delSp">
          <pc:chgData name="" userId="4ebaee7259a67edb" providerId="LiveId" clId="{DEC87F45-5C1A-46E4-8F8F-9E7E93CA5506}" dt="2020-07-15T11:29:35.609" v="63"/>
          <pc:sldLayoutMkLst>
            <pc:docMk/>
            <pc:sldMasterMk cId="3655206155" sldId="2147483648"/>
            <pc:sldLayoutMk cId="300948191" sldId="2147483649"/>
          </pc:sldLayoutMkLst>
          <pc:cxnChg chg="del">
            <ac:chgData name="" userId="4ebaee7259a67edb" providerId="LiveId" clId="{DEC87F45-5C1A-46E4-8F8F-9E7E93CA5506}" dt="2020-07-15T11:29:35.609" v="63"/>
            <ac:cxnSpMkLst>
              <pc:docMk/>
              <pc:sldMasterMk cId="3655206155" sldId="2147483648"/>
              <pc:sldLayoutMk cId="300948191" sldId="2147483649"/>
              <ac:cxnSpMk id="59" creationId="{B4A9F6F8-F7F0-4109-AF10-35490780CCC4}"/>
            </ac:cxnSpMkLst>
          </pc:cxn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CCBDFD3-BA23-4185-9F08-1661A84E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3DC24B-EE8E-4A11-A5FD-8ECCCE4A99F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1D25C-7964-42B5-8352-E545E71E6227}" type="datetimeFigureOut">
              <a:rPr lang="ko-KR" altLang="en-US" smtClean="0"/>
              <a:t>2020-07-24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121B187-A00F-4E6B-B5A8-815E301E66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A53D89-D328-470E-ABE9-D211886AEF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F0B8D-40E9-4BA5-AC33-3979C4A952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380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p4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F18C1-A3A4-490D-A9EC-D6352965747F}" type="datetimeFigureOut">
              <a:rPr lang="ko-KR" altLang="en-US" smtClean="0"/>
              <a:t>2020-07-24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FC3B6-A76E-48DC-A2F2-9C95028C8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902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20649" y="3634251"/>
            <a:ext cx="3370802" cy="458350"/>
          </a:xfrm>
          <a:prstGeom prst="plaque">
            <a:avLst>
              <a:gd name="adj" fmla="val 6969"/>
            </a:avLst>
          </a:prstGeom>
          <a:gradFill>
            <a:gsLst>
              <a:gs pos="100000">
                <a:srgbClr val="F4E5D4"/>
              </a:gs>
              <a:gs pos="0">
                <a:srgbClr val="F3D5BB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2A596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EE1168-EEE0-453E-A12E-E5D990D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54897" y="5800887"/>
            <a:ext cx="2302305" cy="480588"/>
          </a:xfrm>
        </p:spPr>
        <p:txBody>
          <a:bodyPr/>
          <a:lstStyle>
            <a:lvl1pPr algn="dist">
              <a:lnSpc>
                <a:spcPct val="150000"/>
              </a:lnSpc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endParaRPr lang="en-US" altLang="ko-KR" dirty="0"/>
          </a:p>
          <a:p>
            <a:r>
              <a:rPr lang="en-US" altLang="ko-KR" sz="900" dirty="0">
                <a:solidFill>
                  <a:schemeClr val="bg1">
                    <a:lumMod val="85000"/>
                  </a:schemeClr>
                </a:solidFill>
              </a:rPr>
              <a:t>ADSTOREPOST.COM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21647" y="2337487"/>
            <a:ext cx="6548704" cy="1466852"/>
          </a:xfr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lnSpc>
                <a:spcPct val="100000"/>
              </a:lnSpc>
              <a:defRPr lang="ko-KR" altLang="en-US" sz="8000" b="0" dirty="0">
                <a:ln w="3175">
                  <a:noFill/>
                </a:ln>
                <a:gradFill>
                  <a:gsLst>
                    <a:gs pos="100000">
                      <a:srgbClr val="F3D5BB"/>
                    </a:gs>
                    <a:gs pos="0">
                      <a:srgbClr val="F4E5D4"/>
                    </a:gs>
                  </a:gsLst>
                  <a:path path="circle">
                    <a:fillToRect l="100000" t="100000"/>
                  </a:path>
                </a:gradFill>
                <a:effectLst/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en-US" altLang="ko-KR" dirty="0"/>
              <a:t>EVERGREEN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948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gradFill flip="none" rotWithShape="1">
          <a:gsLst>
            <a:gs pos="100000">
              <a:srgbClr val="F4E5D4"/>
            </a:gs>
            <a:gs pos="0">
              <a:srgbClr val="F4E5D4">
                <a:lumMod val="91000"/>
                <a:lumOff val="9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447259-443F-4405-BEF2-8A389053E366}"/>
              </a:ext>
            </a:extLst>
          </p:cNvPr>
          <p:cNvSpPr/>
          <p:nvPr userDrawn="1"/>
        </p:nvSpPr>
        <p:spPr>
          <a:xfrm>
            <a:off x="4906382" y="218812"/>
            <a:ext cx="339672" cy="6264274"/>
          </a:xfrm>
          <a:prstGeom prst="rect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AE1C1E9-D575-403C-B22E-768C6E633C1E}"/>
              </a:ext>
            </a:extLst>
          </p:cNvPr>
          <p:cNvSpPr/>
          <p:nvPr userDrawn="1"/>
        </p:nvSpPr>
        <p:spPr>
          <a:xfrm>
            <a:off x="5058137" y="0"/>
            <a:ext cx="7133864" cy="6857999"/>
          </a:xfrm>
          <a:prstGeom prst="rect">
            <a:avLst/>
          </a:prstGeom>
          <a:gradFill>
            <a:gsLst>
              <a:gs pos="100000">
                <a:srgbClr val="1B3C33"/>
              </a:gs>
              <a:gs pos="0">
                <a:srgbClr val="1B3C35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액자 15">
            <a:extLst>
              <a:ext uri="{FF2B5EF4-FFF2-40B4-BE49-F238E27FC236}">
                <a16:creationId xmlns:a16="http://schemas.microsoft.com/office/drawing/2014/main" id="{EE00006A-9C5B-4034-80C3-4DCD9B407E74}"/>
              </a:ext>
            </a:extLst>
          </p:cNvPr>
          <p:cNvSpPr/>
          <p:nvPr userDrawn="1"/>
        </p:nvSpPr>
        <p:spPr>
          <a:xfrm>
            <a:off x="1209578" y="1957125"/>
            <a:ext cx="2485772" cy="2485772"/>
          </a:xfrm>
          <a:prstGeom prst="frame">
            <a:avLst>
              <a:gd name="adj1" fmla="val 9044"/>
            </a:avLst>
          </a:prstGeom>
          <a:gradFill>
            <a:gsLst>
              <a:gs pos="100000">
                <a:srgbClr val="1B3C35"/>
              </a:gs>
              <a:gs pos="0">
                <a:srgbClr val="1B3C33">
                  <a:lumMod val="93000"/>
                  <a:lumOff val="7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3627" y="2682871"/>
            <a:ext cx="2500088" cy="563906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 anchorCtr="0">
            <a:noAutofit/>
          </a:bodyPr>
          <a:lstStyle>
            <a:lvl1pPr algn="ctr">
              <a:defRPr lang="ko-KR" altLang="en-US" sz="44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1B3C33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FFA8623D-4C85-4360-8750-DA1D4CBC485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13660" y="3355308"/>
            <a:ext cx="2500088" cy="315084"/>
          </a:xfrm>
        </p:spPr>
        <p:txBody>
          <a:bodyPr/>
          <a:lstStyle>
            <a:lvl1pPr algn="ctr">
              <a:defRPr sz="1400"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EVERGREEN</a:t>
            </a:r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CE84A082-49E2-47D8-8EC6-E0E8F3B16F8C}"/>
              </a:ext>
            </a:extLst>
          </p:cNvPr>
          <p:cNvSpPr/>
          <p:nvPr userDrawn="1"/>
        </p:nvSpPr>
        <p:spPr>
          <a:xfrm>
            <a:off x="3155104" y="3894974"/>
            <a:ext cx="824314" cy="824314"/>
          </a:xfrm>
          <a:prstGeom prst="donut">
            <a:avLst>
              <a:gd name="adj" fmla="val 21287"/>
            </a:avLst>
          </a:prstGeom>
          <a:gradFill>
            <a:gsLst>
              <a:gs pos="100000">
                <a:srgbClr val="E7C49D">
                  <a:lumMod val="80000"/>
                </a:srgbClr>
              </a:gs>
              <a:gs pos="0">
                <a:srgbClr val="F3D5BB">
                  <a:lumMod val="9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0470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300032" y="296862"/>
            <a:ext cx="11591926" cy="6264276"/>
          </a:xfrm>
          <a:prstGeom prst="roundRect">
            <a:avLst>
              <a:gd name="adj" fmla="val 0"/>
            </a:avLst>
          </a:prstGeom>
          <a:solidFill>
            <a:srgbClr val="F4E5D4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</p:cNvCxnSpPr>
          <p:nvPr userDrawn="1"/>
        </p:nvCxnSpPr>
        <p:spPr>
          <a:xfrm>
            <a:off x="93670" y="1079615"/>
            <a:ext cx="11591926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850" y="339272"/>
            <a:ext cx="4054219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ctr">
              <a:lnSpc>
                <a:spcPct val="100000"/>
              </a:lnSpc>
              <a:defRPr sz="2800">
                <a:solidFill>
                  <a:srgbClr val="1B3C35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6752764-0FE4-4694-9638-62B4D9B8A4EC}"/>
              </a:ext>
            </a:extLst>
          </p:cNvPr>
          <p:cNvSpPr/>
          <p:nvPr userDrawn="1"/>
        </p:nvSpPr>
        <p:spPr>
          <a:xfrm>
            <a:off x="449742" y="509622"/>
            <a:ext cx="227108" cy="22710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>
              <a:noFill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AF86C4-25C8-45F2-B5FC-2AF3C5312649}"/>
              </a:ext>
            </a:extLst>
          </p:cNvPr>
          <p:cNvCxnSpPr>
            <a:cxnSpLocks/>
            <a:stCxn id="27" idx="0"/>
          </p:cNvCxnSpPr>
          <p:nvPr userDrawn="1"/>
        </p:nvCxnSpPr>
        <p:spPr>
          <a:xfrm flipV="1">
            <a:off x="563296" y="-30308"/>
            <a:ext cx="0" cy="539930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1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218401" y="171722"/>
            <a:ext cx="11755198" cy="6506870"/>
          </a:xfrm>
          <a:prstGeom prst="roundRect">
            <a:avLst>
              <a:gd name="adj" fmla="val 0"/>
            </a:avLst>
          </a:prstGeom>
          <a:solidFill>
            <a:srgbClr val="FCF7F2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7FE1ECB-FDA9-4C7E-86DB-62DE705C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7" y="264705"/>
            <a:ext cx="11591926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ctr">
              <a:lnSpc>
                <a:spcPct val="100000"/>
              </a:lnSpc>
              <a:defRPr sz="3600">
                <a:solidFill>
                  <a:srgbClr val="1B3C35"/>
                </a:solidFill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67DAC38-8A14-4D88-AB7E-0E741F4AC41D}"/>
              </a:ext>
            </a:extLst>
          </p:cNvPr>
          <p:cNvCxnSpPr>
            <a:cxnSpLocks/>
          </p:cNvCxnSpPr>
          <p:nvPr userDrawn="1"/>
        </p:nvCxnSpPr>
        <p:spPr>
          <a:xfrm>
            <a:off x="300037" y="925496"/>
            <a:ext cx="11591926" cy="0"/>
          </a:xfrm>
          <a:prstGeom prst="line">
            <a:avLst/>
          </a:prstGeom>
          <a:ln w="12700">
            <a:solidFill>
              <a:srgbClr val="E3AB83">
                <a:alpha val="5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944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218401" y="171722"/>
            <a:ext cx="11755198" cy="6506870"/>
          </a:xfrm>
          <a:prstGeom prst="roundRect">
            <a:avLst>
              <a:gd name="adj" fmla="val 0"/>
            </a:avLst>
          </a:prstGeom>
          <a:solidFill>
            <a:srgbClr val="FAF2EA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7FE1ECB-FDA9-4C7E-86DB-62DE705C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882" y="319795"/>
            <a:ext cx="5244236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l">
              <a:lnSpc>
                <a:spcPct val="100000"/>
              </a:lnSpc>
              <a:defRPr sz="3600">
                <a:solidFill>
                  <a:srgbClr val="1B3C35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67DAC38-8A14-4D88-AB7E-0E741F4AC41D}"/>
              </a:ext>
            </a:extLst>
          </p:cNvPr>
          <p:cNvCxnSpPr>
            <a:cxnSpLocks/>
          </p:cNvCxnSpPr>
          <p:nvPr userDrawn="1"/>
        </p:nvCxnSpPr>
        <p:spPr>
          <a:xfrm>
            <a:off x="300037" y="925496"/>
            <a:ext cx="11591926" cy="0"/>
          </a:xfrm>
          <a:prstGeom prst="line">
            <a:avLst/>
          </a:prstGeom>
          <a:ln w="12700">
            <a:solidFill>
              <a:srgbClr val="E3AB83">
                <a:alpha val="5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십자형 1">
            <a:extLst>
              <a:ext uri="{FF2B5EF4-FFF2-40B4-BE49-F238E27FC236}">
                <a16:creationId xmlns:a16="http://schemas.microsoft.com/office/drawing/2014/main" id="{6822A688-F2B0-497A-9500-B7147B963CB5}"/>
              </a:ext>
            </a:extLst>
          </p:cNvPr>
          <p:cNvSpPr/>
          <p:nvPr userDrawn="1"/>
        </p:nvSpPr>
        <p:spPr>
          <a:xfrm>
            <a:off x="3923818" y="1504709"/>
            <a:ext cx="1736202" cy="1924286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520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solidFill>
          <a:srgbClr val="F4E5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</p:cNvCxnSpPr>
          <p:nvPr userDrawn="1"/>
        </p:nvCxnSpPr>
        <p:spPr>
          <a:xfrm>
            <a:off x="3665764" y="300645"/>
            <a:ext cx="2430230" cy="4382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7" y="204048"/>
            <a:ext cx="5244236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l">
              <a:lnSpc>
                <a:spcPct val="100000"/>
              </a:lnSpc>
              <a:defRPr sz="3600">
                <a:solidFill>
                  <a:srgbClr val="1B3C35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5899" y="6355470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35620AF-F882-439A-813F-BD88DCD6D139}"/>
              </a:ext>
            </a:extLst>
          </p:cNvPr>
          <p:cNvCxnSpPr>
            <a:cxnSpLocks/>
          </p:cNvCxnSpPr>
          <p:nvPr userDrawn="1"/>
        </p:nvCxnSpPr>
        <p:spPr>
          <a:xfrm>
            <a:off x="2661557" y="6569303"/>
            <a:ext cx="8205107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474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rgbClr val="F4E5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300032" y="296862"/>
            <a:ext cx="11591926" cy="6264276"/>
          </a:xfrm>
          <a:prstGeom prst="roundRect">
            <a:avLst>
              <a:gd name="adj" fmla="val 0"/>
            </a:avLst>
          </a:prstGeom>
          <a:solidFill>
            <a:srgbClr val="1B3C33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</p:cNvCxnSpPr>
          <p:nvPr userDrawn="1"/>
        </p:nvCxnSpPr>
        <p:spPr>
          <a:xfrm>
            <a:off x="300032" y="1403706"/>
            <a:ext cx="11591926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400449" y="6052561"/>
            <a:ext cx="601332" cy="601332"/>
          </a:xfrm>
          <a:prstGeom prst="frame">
            <a:avLst>
              <a:gd name="adj1" fmla="val 20180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890" y="704493"/>
            <a:ext cx="4054219" cy="567808"/>
          </a:xfrm>
          <a:ln w="3175">
            <a:noFill/>
          </a:ln>
        </p:spPr>
        <p:txBody>
          <a:bodyPr/>
          <a:lstStyle>
            <a:lvl1pPr algn="ctr">
              <a:lnSpc>
                <a:spcPct val="100000"/>
              </a:lnSpc>
              <a:defRPr sz="2800">
                <a:solidFill>
                  <a:srgbClr val="F4E5D4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561138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rgbClr val="1B3C33">
                    <a:alpha val="64000"/>
                  </a:srgbClr>
                </a:solidFill>
                <a:latin typeface="+mj-ea"/>
                <a:ea typeface="+mj-ea"/>
              </a:defRPr>
            </a:lvl1pPr>
          </a:lstStyle>
          <a:p>
            <a:r>
              <a:rPr lang="en-US" dirty="0"/>
              <a:t>Designed By </a:t>
            </a:r>
            <a:r>
              <a:rPr lang="en-US" dirty="0" err="1"/>
              <a:t>L@rgo</a:t>
            </a:r>
            <a:r>
              <a:rPr lang="en-US" dirty="0"/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305290" y="1285205"/>
            <a:ext cx="3657610" cy="264513"/>
          </a:xfrm>
          <a:prstGeom prst="plaque">
            <a:avLst>
              <a:gd name="adj" fmla="val 6969"/>
            </a:avLst>
          </a:prstGeom>
          <a:solidFill>
            <a:srgbClr val="F4E5D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6752764-0FE4-4694-9638-62B4D9B8A4EC}"/>
              </a:ext>
            </a:extLst>
          </p:cNvPr>
          <p:cNvSpPr/>
          <p:nvPr userDrawn="1"/>
        </p:nvSpPr>
        <p:spPr>
          <a:xfrm>
            <a:off x="5982440" y="414885"/>
            <a:ext cx="227108" cy="22710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>
              <a:noFill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AF86C4-25C8-45F2-B5FC-2AF3C5312649}"/>
              </a:ext>
            </a:extLst>
          </p:cNvPr>
          <p:cNvCxnSpPr>
            <a:cxnSpLocks/>
            <a:stCxn id="27" idx="0"/>
          </p:cNvCxnSpPr>
          <p:nvPr userDrawn="1"/>
        </p:nvCxnSpPr>
        <p:spPr>
          <a:xfrm flipV="1">
            <a:off x="6095994" y="0"/>
            <a:ext cx="0" cy="414885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5165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2000">
              <a:srgbClr val="1D403A"/>
            </a:gs>
            <a:gs pos="33000">
              <a:srgbClr val="1B3C33"/>
            </a:gs>
            <a:gs pos="100000">
              <a:srgbClr val="2A5963"/>
            </a:gs>
            <a:gs pos="0">
              <a:srgbClr val="2A5963">
                <a:lumMod val="73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48D200-C715-48DE-AC7F-AEA8F573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7575"/>
            <a:ext cx="10515600" cy="91294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3C4719-59B4-4517-A0F5-084A706E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91234"/>
            <a:ext cx="10515600" cy="479553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7F6A8E-72BC-455B-9395-F3A619B08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90768" y="6445229"/>
            <a:ext cx="2810464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r>
              <a:rPr lang="en-US" altLang="ko-KR" dirty="0"/>
              <a:t>. ADSTORE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377ED-E8FE-4E13-94B2-B20AE6905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6745" y="6561137"/>
            <a:ext cx="656700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66EB54D-3D9A-4FE3-B3C0-529A9B526D02}"/>
              </a:ext>
            </a:extLst>
          </p:cNvPr>
          <p:cNvSpPr/>
          <p:nvPr userDrawn="1"/>
        </p:nvSpPr>
        <p:spPr>
          <a:xfrm>
            <a:off x="9696450" y="-809625"/>
            <a:ext cx="304800" cy="304800"/>
          </a:xfrm>
          <a:prstGeom prst="rect">
            <a:avLst/>
          </a:prstGeom>
          <a:solidFill>
            <a:srgbClr val="2F66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91BE63-91C9-4CA6-AFB8-0A6FD982CA18}"/>
              </a:ext>
            </a:extLst>
          </p:cNvPr>
          <p:cNvSpPr/>
          <p:nvPr userDrawn="1"/>
        </p:nvSpPr>
        <p:spPr>
          <a:xfrm>
            <a:off x="9344025" y="-809625"/>
            <a:ext cx="304800" cy="304800"/>
          </a:xfrm>
          <a:prstGeom prst="rect">
            <a:avLst/>
          </a:prstGeom>
          <a:solidFill>
            <a:srgbClr val="3471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EDB8E0-0C4D-4CC7-94A0-661F585DD931}"/>
              </a:ext>
            </a:extLst>
          </p:cNvPr>
          <p:cNvSpPr/>
          <p:nvPr userDrawn="1"/>
        </p:nvSpPr>
        <p:spPr>
          <a:xfrm>
            <a:off x="8872538" y="-809625"/>
            <a:ext cx="304800" cy="304800"/>
          </a:xfrm>
          <a:prstGeom prst="rect">
            <a:avLst/>
          </a:prstGeom>
          <a:solidFill>
            <a:srgbClr val="1B3C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83CFFB-5334-46FF-86C8-A0CC810EC612}"/>
              </a:ext>
            </a:extLst>
          </p:cNvPr>
          <p:cNvSpPr/>
          <p:nvPr userDrawn="1"/>
        </p:nvSpPr>
        <p:spPr>
          <a:xfrm>
            <a:off x="8506258" y="-809625"/>
            <a:ext cx="304800" cy="304800"/>
          </a:xfrm>
          <a:prstGeom prst="rect">
            <a:avLst/>
          </a:prstGeom>
          <a:solidFill>
            <a:srgbClr val="60A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4112D83-770C-443F-82F5-97256A813FA8}"/>
              </a:ext>
            </a:extLst>
          </p:cNvPr>
          <p:cNvSpPr/>
          <p:nvPr userDrawn="1"/>
        </p:nvSpPr>
        <p:spPr>
          <a:xfrm>
            <a:off x="8506258" y="-452438"/>
            <a:ext cx="304800" cy="304800"/>
          </a:xfrm>
          <a:prstGeom prst="rect">
            <a:avLst/>
          </a:prstGeom>
          <a:solidFill>
            <a:srgbClr val="F4E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7EC213-9E6C-4859-B648-552AD03DF2FF}"/>
              </a:ext>
            </a:extLst>
          </p:cNvPr>
          <p:cNvSpPr/>
          <p:nvPr userDrawn="1"/>
        </p:nvSpPr>
        <p:spPr>
          <a:xfrm>
            <a:off x="8872538" y="-452438"/>
            <a:ext cx="304800" cy="304800"/>
          </a:xfrm>
          <a:prstGeom prst="rect">
            <a:avLst/>
          </a:prstGeom>
          <a:solidFill>
            <a:srgbClr val="F3D5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12051B-93E1-493B-B35D-32B90D01DB13}"/>
              </a:ext>
            </a:extLst>
          </p:cNvPr>
          <p:cNvSpPr/>
          <p:nvPr userDrawn="1"/>
        </p:nvSpPr>
        <p:spPr>
          <a:xfrm>
            <a:off x="9348788" y="-452438"/>
            <a:ext cx="304800" cy="304800"/>
          </a:xfrm>
          <a:prstGeom prst="rect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588036-6677-436A-BFB5-AB723E558B05}"/>
              </a:ext>
            </a:extLst>
          </p:cNvPr>
          <p:cNvSpPr/>
          <p:nvPr userDrawn="1"/>
        </p:nvSpPr>
        <p:spPr>
          <a:xfrm>
            <a:off x="9696450" y="-452438"/>
            <a:ext cx="304800" cy="304800"/>
          </a:xfrm>
          <a:prstGeom prst="rect">
            <a:avLst/>
          </a:prstGeom>
          <a:solidFill>
            <a:srgbClr val="D2B4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20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7" r:id="rId4"/>
    <p:sldLayoutId id="2147483658" r:id="rId5"/>
    <p:sldLayoutId id="2147483656" r:id="rId6"/>
    <p:sldLayoutId id="2147483654" r:id="rId7"/>
  </p:sldLayoutIdLst>
  <p:hf hdr="0" dt="0"/>
  <p:txStyles>
    <p:title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2800" b="1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87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5" pos="189" userDrawn="1">
          <p15:clr>
            <a:srgbClr val="F26B43"/>
          </p15:clr>
        </p15:guide>
        <p15:guide id="6" pos="74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11.mp4"/><Relationship Id="rId7" Type="http://schemas.openxmlformats.org/officeDocument/2006/relationships/image" Target="../media/image34.png"/><Relationship Id="rId2" Type="http://schemas.microsoft.com/office/2007/relationships/media" Target="../media/media11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4.xml"/><Relationship Id="rId5" Type="http://schemas.openxmlformats.org/officeDocument/2006/relationships/audio" Target="../media/media12.m4a"/><Relationship Id="rId4" Type="http://schemas.microsoft.com/office/2007/relationships/media" Target="../media/media12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4.xml"/><Relationship Id="rId7" Type="http://schemas.microsoft.com/office/2007/relationships/hdphoto" Target="../media/hdphoto1.wdp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sv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2" Type="http://schemas.openxmlformats.org/officeDocument/2006/relationships/audio" Target="../media/media6.m4a"/><Relationship Id="rId16" Type="http://schemas.openxmlformats.org/officeDocument/2006/relationships/image" Target="../media/image1.png"/><Relationship Id="rId1" Type="http://schemas.microsoft.com/office/2007/relationships/media" Target="../media/media6.m4a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5" Type="http://schemas.openxmlformats.org/officeDocument/2006/relationships/image" Target="../media/image2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3.png"/><Relationship Id="rId5" Type="http://schemas.openxmlformats.org/officeDocument/2006/relationships/image" Target="../media/image22.jpg"/><Relationship Id="rId10" Type="http://schemas.openxmlformats.org/officeDocument/2006/relationships/image" Target="../media/image1.png"/><Relationship Id="rId4" Type="http://schemas.openxmlformats.org/officeDocument/2006/relationships/image" Target="../media/image21.jpe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30.svg"/><Relationship Id="rId12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9.png"/><Relationship Id="rId11" Type="http://schemas.openxmlformats.org/officeDocument/2006/relationships/image" Target="../media/image14.svg"/><Relationship Id="rId5" Type="http://schemas.openxmlformats.org/officeDocument/2006/relationships/image" Target="../media/image28.svg"/><Relationship Id="rId10" Type="http://schemas.openxmlformats.org/officeDocument/2006/relationships/image" Target="../media/image13.png"/><Relationship Id="rId4" Type="http://schemas.openxmlformats.org/officeDocument/2006/relationships/image" Target="../media/image27.png"/><Relationship Id="rId9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sv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1.png"/><Relationship Id="rId11" Type="http://schemas.openxmlformats.org/officeDocument/2006/relationships/image" Target="../media/image1.png"/><Relationship Id="rId5" Type="http://schemas.openxmlformats.org/officeDocument/2006/relationships/image" Target="../media/image30.svg"/><Relationship Id="rId10" Type="http://schemas.openxmlformats.org/officeDocument/2006/relationships/image" Target="../media/image31.png"/><Relationship Id="rId4" Type="http://schemas.openxmlformats.org/officeDocument/2006/relationships/image" Target="../media/image29.png"/><Relationship Id="rId9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1F5913-C775-4BBD-ADE6-9B84A4B31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97019" y="5009136"/>
            <a:ext cx="7397960" cy="572030"/>
          </a:xfrm>
        </p:spPr>
        <p:txBody>
          <a:bodyPr/>
          <a:lstStyle/>
          <a:p>
            <a:pPr algn="ctr"/>
            <a:r>
              <a:rPr lang="ko-KR" altLang="en-US" sz="2000" dirty="0">
                <a:solidFill>
                  <a:srgbClr val="F3D5BB"/>
                </a:solidFill>
                <a:latin typeface="+mj-lt"/>
              </a:rPr>
              <a:t>대구대학교 </a:t>
            </a:r>
            <a:r>
              <a:rPr lang="en-US" altLang="ko-KR" sz="2000" dirty="0">
                <a:solidFill>
                  <a:srgbClr val="F3D5BB"/>
                </a:solidFill>
                <a:latin typeface="+mj-lt"/>
              </a:rPr>
              <a:t>ICT</a:t>
            </a:r>
            <a:r>
              <a:rPr lang="ko-KR" altLang="en-US" sz="2000" dirty="0">
                <a:solidFill>
                  <a:srgbClr val="F3D5BB"/>
                </a:solidFill>
                <a:latin typeface="+mj-lt"/>
              </a:rPr>
              <a:t>융합학부 </a:t>
            </a:r>
            <a:r>
              <a:rPr lang="en-US" altLang="ko-KR" sz="2000" dirty="0">
                <a:solidFill>
                  <a:srgbClr val="F3D5BB"/>
                </a:solidFill>
                <a:latin typeface="+mj-lt"/>
              </a:rPr>
              <a:t>(</a:t>
            </a:r>
            <a:r>
              <a:rPr lang="ko-KR" altLang="en-US" sz="2000" dirty="0">
                <a:solidFill>
                  <a:srgbClr val="F3D5BB"/>
                </a:solidFill>
                <a:latin typeface="+mj-lt"/>
              </a:rPr>
              <a:t>멀티미디어공학전공</a:t>
            </a:r>
            <a:r>
              <a:rPr lang="en-US" altLang="ko-KR" sz="2000" dirty="0">
                <a:solidFill>
                  <a:srgbClr val="F3D5BB"/>
                </a:solidFill>
                <a:latin typeface="+mj-lt"/>
              </a:rPr>
              <a:t>)</a:t>
            </a:r>
            <a:endParaRPr lang="ko-KR" altLang="en-US" sz="2000" dirty="0">
              <a:solidFill>
                <a:srgbClr val="F3D5BB"/>
              </a:solidFill>
              <a:latin typeface="+mj-lt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D324EA-DCF9-459E-B74E-C713B324DF85}"/>
              </a:ext>
            </a:extLst>
          </p:cNvPr>
          <p:cNvSpPr/>
          <p:nvPr/>
        </p:nvSpPr>
        <p:spPr>
          <a:xfrm>
            <a:off x="7424825" y="4432903"/>
            <a:ext cx="339672" cy="339672"/>
          </a:xfrm>
          <a:prstGeom prst="rect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9" name="액자 8">
            <a:extLst>
              <a:ext uri="{FF2B5EF4-FFF2-40B4-BE49-F238E27FC236}">
                <a16:creationId xmlns:a16="http://schemas.microsoft.com/office/drawing/2014/main" id="{925BD324-EC58-474D-86E4-413CD5D892AB}"/>
              </a:ext>
            </a:extLst>
          </p:cNvPr>
          <p:cNvSpPr/>
          <p:nvPr/>
        </p:nvSpPr>
        <p:spPr>
          <a:xfrm>
            <a:off x="4552947" y="1327516"/>
            <a:ext cx="3086104" cy="3345396"/>
          </a:xfrm>
          <a:prstGeom prst="frame">
            <a:avLst>
              <a:gd name="adj1" fmla="val 7334"/>
            </a:avLst>
          </a:prstGeom>
          <a:gradFill>
            <a:gsLst>
              <a:gs pos="0">
                <a:srgbClr val="2A5963"/>
              </a:gs>
              <a:gs pos="100000">
                <a:srgbClr val="1B3C35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9C75254-AF5F-418D-86BA-F1C7CB15AF10}"/>
              </a:ext>
            </a:extLst>
          </p:cNvPr>
          <p:cNvSpPr/>
          <p:nvPr/>
        </p:nvSpPr>
        <p:spPr>
          <a:xfrm>
            <a:off x="2953039" y="1310967"/>
            <a:ext cx="187693" cy="187693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5024C86E-9D29-4D9A-A2D3-0FC20FBD4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941" y="1562849"/>
            <a:ext cx="10313042" cy="1466852"/>
          </a:xfrm>
        </p:spPr>
        <p:txBody>
          <a:bodyPr/>
          <a:lstStyle/>
          <a:p>
            <a:r>
              <a:rPr lang="ko-KR" altLang="en-US" sz="4800" b="1" dirty="0"/>
              <a:t>얼굴인식 </a:t>
            </a:r>
            <a:r>
              <a:rPr lang="ko-KR" altLang="en-US" sz="4800" b="1" dirty="0" err="1"/>
              <a:t>도어락</a:t>
            </a:r>
            <a:r>
              <a:rPr lang="ko-KR" altLang="en-US" sz="4800" b="1" dirty="0"/>
              <a:t> 키트</a:t>
            </a:r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FB8C39AF-6791-4A0D-9269-C18D32122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9495" y="3007610"/>
            <a:ext cx="5836694" cy="463488"/>
          </a:xfrm>
        </p:spPr>
        <p:txBody>
          <a:bodyPr/>
          <a:lstStyle/>
          <a:p>
            <a:pPr algn="ctr"/>
            <a:r>
              <a:rPr lang="ko-KR" altLang="en-US" sz="2000" b="1" dirty="0"/>
              <a:t>정영희 이혜은 </a:t>
            </a:r>
            <a:r>
              <a:rPr lang="ko-KR" altLang="en-US" sz="2000" b="1" dirty="0" err="1"/>
              <a:t>권보성</a:t>
            </a:r>
            <a:endParaRPr lang="ko-KR" altLang="en-US" sz="2000" b="1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4C506E3-A55D-4E94-9447-1345B9C65E4D}"/>
              </a:ext>
            </a:extLst>
          </p:cNvPr>
          <p:cNvSpPr/>
          <p:nvPr/>
        </p:nvSpPr>
        <p:spPr>
          <a:xfrm>
            <a:off x="9106189" y="5718443"/>
            <a:ext cx="187693" cy="187693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3EA8DB6-2B2D-4A9B-A766-3D3F7BE56451}"/>
              </a:ext>
            </a:extLst>
          </p:cNvPr>
          <p:cNvCxnSpPr>
            <a:cxnSpLocks/>
          </p:cNvCxnSpPr>
          <p:nvPr/>
        </p:nvCxnSpPr>
        <p:spPr>
          <a:xfrm>
            <a:off x="6095999" y="0"/>
            <a:ext cx="1" cy="1713390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부제목 5">
            <a:extLst>
              <a:ext uri="{FF2B5EF4-FFF2-40B4-BE49-F238E27FC236}">
                <a16:creationId xmlns:a16="http://schemas.microsoft.com/office/drawing/2014/main" id="{BF9C0B98-56AB-45ED-B13C-0DF1F2170BA0}"/>
              </a:ext>
            </a:extLst>
          </p:cNvPr>
          <p:cNvSpPr txBox="1">
            <a:spLocks/>
          </p:cNvSpPr>
          <p:nvPr/>
        </p:nvSpPr>
        <p:spPr>
          <a:xfrm>
            <a:off x="3269495" y="3670424"/>
            <a:ext cx="5836694" cy="463488"/>
          </a:xfrm>
          <a:prstGeom prst="plaque">
            <a:avLst>
              <a:gd name="adj" fmla="val 6969"/>
            </a:avLst>
          </a:prstGeom>
          <a:gradFill>
            <a:gsLst>
              <a:gs pos="100000">
                <a:srgbClr val="F4E5D4"/>
              </a:gs>
              <a:gs pos="0">
                <a:srgbClr val="F3D5BB"/>
              </a:gs>
            </a:gsLst>
            <a:path path="circle">
              <a:fillToRect l="100000" t="100000"/>
            </a:path>
          </a:gradFill>
          <a:ln w="3175" cap="flat" cmpd="sng" algn="ctr">
            <a:noFill/>
            <a:prstDash val="solid"/>
            <a:miter lim="800000"/>
          </a:ln>
          <a:effectLst/>
        </p:spPr>
        <p:txBody>
          <a:bodyPr vert="horz" lIns="180000" tIns="45720" rIns="180000" bIns="45720" rtlCol="0" anchor="ctr" anchorCtr="0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1200" b="0" kern="1200" spc="-60" baseline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2A5963"/>
                </a:solidFill>
                <a:latin typeface="+mj-ea"/>
                <a:ea typeface="+mj-ea"/>
                <a:cs typeface="+mn-cs"/>
              </a:defRPr>
            </a:lvl1pPr>
            <a:lvl2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/>
              <a:t>홍원기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44C8A153-4477-4926-8A78-1168121327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925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01"/>
    </mc:Choice>
    <mc:Fallback>
      <p:transition spd="slow" advTm="19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BE968C8-D02B-44C2-9F27-108AE66AD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7462F334-2FBF-49D5-BA8C-E9AEF0855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결과물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C90BBC-95EF-4D3A-8FEB-4DF90EDE0674}"/>
              </a:ext>
            </a:extLst>
          </p:cNvPr>
          <p:cNvSpPr/>
          <p:nvPr/>
        </p:nvSpPr>
        <p:spPr>
          <a:xfrm>
            <a:off x="6400800" y="1296365"/>
            <a:ext cx="4456889" cy="4950248"/>
          </a:xfrm>
          <a:prstGeom prst="rect">
            <a:avLst/>
          </a:prstGeom>
          <a:solidFill>
            <a:srgbClr val="1B3C33"/>
          </a:solidFill>
          <a:ln>
            <a:solidFill>
              <a:srgbClr val="2F6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D3BEC3-27AC-4C4D-9A2F-E28076ADCF94}"/>
              </a:ext>
            </a:extLst>
          </p:cNvPr>
          <p:cNvSpPr txBox="1"/>
          <p:nvPr/>
        </p:nvSpPr>
        <p:spPr>
          <a:xfrm>
            <a:off x="6543689" y="1407201"/>
            <a:ext cx="4314001" cy="461665"/>
          </a:xfrm>
          <a:prstGeom prst="rect">
            <a:avLst/>
          </a:prstGeom>
          <a:noFill/>
          <a:ln>
            <a:solidFill>
              <a:srgbClr val="1B3C33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문 안에 제어기 케이스를 부착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48B42A-B0FA-4C93-8C42-797333EA47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36" t="21748" r="14696" b="8915"/>
          <a:stretch/>
        </p:blipFill>
        <p:spPr>
          <a:xfrm>
            <a:off x="6829380" y="2034142"/>
            <a:ext cx="3662923" cy="4034650"/>
          </a:xfrm>
          <a:prstGeom prst="rect">
            <a:avLst/>
          </a:prstGeom>
          <a:ln>
            <a:solidFill>
              <a:srgbClr val="2F6672"/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94F52BF-3B06-4A9E-A7CC-FBECA3911599}"/>
              </a:ext>
            </a:extLst>
          </p:cNvPr>
          <p:cNvSpPr/>
          <p:nvPr/>
        </p:nvSpPr>
        <p:spPr>
          <a:xfrm>
            <a:off x="1334310" y="1296365"/>
            <a:ext cx="4456889" cy="4950248"/>
          </a:xfrm>
          <a:prstGeom prst="rect">
            <a:avLst/>
          </a:prstGeom>
          <a:solidFill>
            <a:srgbClr val="1B3C33"/>
          </a:solidFill>
          <a:ln>
            <a:solidFill>
              <a:srgbClr val="2F6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70A05A5-2623-4C1C-9B26-E60377AFD8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659" t="16052" r="5884" b="5926"/>
          <a:stretch/>
        </p:blipFill>
        <p:spPr>
          <a:xfrm>
            <a:off x="1569050" y="2034142"/>
            <a:ext cx="3987408" cy="40346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F424BC-B470-4376-A644-36D53B483245}"/>
              </a:ext>
            </a:extLst>
          </p:cNvPr>
          <p:cNvSpPr txBox="1"/>
          <p:nvPr/>
        </p:nvSpPr>
        <p:spPr>
          <a:xfrm>
            <a:off x="1860952" y="1407201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문 밖에 카메라를 부착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A16A2B4C-6A2A-4B30-912A-5AAFD1AA93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6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57"/>
    </mc:Choice>
    <mc:Fallback xmlns="">
      <p:transition spd="slow" advTm="9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8A6FF4-2CC4-4752-8BBB-59B292FB3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8F20911-469C-4F79-94D5-F54140140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결과물 </a:t>
            </a:r>
            <a:r>
              <a:rPr lang="en-US" altLang="ko-KR" dirty="0"/>
              <a:t>[</a:t>
            </a:r>
            <a:r>
              <a:rPr lang="ko-KR" altLang="en-US" dirty="0"/>
              <a:t>시연 영상</a:t>
            </a:r>
            <a:r>
              <a:rPr lang="en-US" altLang="ko-KR" dirty="0"/>
              <a:t>]</a:t>
            </a:r>
            <a:endParaRPr lang="ko-KR" altLang="en-US" dirty="0"/>
          </a:p>
        </p:txBody>
      </p:sp>
      <p:pic>
        <p:nvPicPr>
          <p:cNvPr id="4" name="시연">
            <a:hlinkClick r:id="" action="ppaction://media"/>
            <a:extLst>
              <a:ext uri="{FF2B5EF4-FFF2-40B4-BE49-F238E27FC236}">
                <a16:creationId xmlns:a16="http://schemas.microsoft.com/office/drawing/2014/main" id="{EC369447-A599-4F9A-A35B-7BEBCE08DED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7"/>
          <a:srcRect l="6679" t="7337"/>
          <a:stretch/>
        </p:blipFill>
        <p:spPr>
          <a:xfrm>
            <a:off x="3669174" y="1339265"/>
            <a:ext cx="7471881" cy="4179470"/>
          </a:xfrm>
          <a:prstGeom prst="rect">
            <a:avLst/>
          </a:prstGeom>
        </p:spPr>
      </p:pic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75000CE0-A8F4-4386-9BC4-BB2B04C8F088}"/>
              </a:ext>
            </a:extLst>
          </p:cNvPr>
          <p:cNvSpPr/>
          <p:nvPr/>
        </p:nvSpPr>
        <p:spPr>
          <a:xfrm rot="5400000" flipH="1">
            <a:off x="6885179" y="44536"/>
            <a:ext cx="813745" cy="4629875"/>
          </a:xfrm>
          <a:prstGeom prst="downArrow">
            <a:avLst/>
          </a:prstGeom>
          <a:solidFill>
            <a:srgbClr val="2F6672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BCD9B7-E1C9-418E-9000-CD13B7DE473B}"/>
              </a:ext>
            </a:extLst>
          </p:cNvPr>
          <p:cNvSpPr txBox="1"/>
          <p:nvPr/>
        </p:nvSpPr>
        <p:spPr>
          <a:xfrm>
            <a:off x="6655551" y="2128643"/>
            <a:ext cx="1499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wait</a:t>
            </a:r>
            <a:r>
              <a:rPr lang="ko-KR" alt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2sec</a:t>
            </a:r>
            <a:endParaRPr lang="ko-KR" altLang="en-US" sz="24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B66A86F-FCC8-4136-9903-E1FF2486940D}"/>
              </a:ext>
            </a:extLst>
          </p:cNvPr>
          <p:cNvSpPr/>
          <p:nvPr/>
        </p:nvSpPr>
        <p:spPr>
          <a:xfrm>
            <a:off x="3517658" y="1817225"/>
            <a:ext cx="1227963" cy="813746"/>
          </a:xfrm>
          <a:prstGeom prst="rect">
            <a:avLst/>
          </a:prstGeom>
          <a:noFill/>
          <a:ln w="76200">
            <a:solidFill>
              <a:srgbClr val="8FBE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BFFACC9-74C6-402B-A933-3DC68DAB4688}"/>
              </a:ext>
            </a:extLst>
          </p:cNvPr>
          <p:cNvSpPr/>
          <p:nvPr/>
        </p:nvSpPr>
        <p:spPr>
          <a:xfrm>
            <a:off x="3517658" y="3108931"/>
            <a:ext cx="1901224" cy="1382046"/>
          </a:xfrm>
          <a:prstGeom prst="rect">
            <a:avLst/>
          </a:prstGeom>
          <a:noFill/>
          <a:ln w="76200">
            <a:solidFill>
              <a:srgbClr val="8FBE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E615622-F8AD-4F09-AF15-04A0A96027D9}"/>
              </a:ext>
            </a:extLst>
          </p:cNvPr>
          <p:cNvSpPr/>
          <p:nvPr/>
        </p:nvSpPr>
        <p:spPr>
          <a:xfrm>
            <a:off x="1050945" y="1817225"/>
            <a:ext cx="2466713" cy="813746"/>
          </a:xfrm>
          <a:prstGeom prst="rect">
            <a:avLst/>
          </a:prstGeom>
          <a:solidFill>
            <a:srgbClr val="8FBEC7"/>
          </a:solidFill>
          <a:ln w="76200">
            <a:solidFill>
              <a:srgbClr val="8FBE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152E912-B5E0-42EA-B83F-BE4BD8905A9B}"/>
              </a:ext>
            </a:extLst>
          </p:cNvPr>
          <p:cNvSpPr/>
          <p:nvPr/>
        </p:nvSpPr>
        <p:spPr>
          <a:xfrm>
            <a:off x="1050944" y="3108931"/>
            <a:ext cx="2466713" cy="1382046"/>
          </a:xfrm>
          <a:prstGeom prst="rect">
            <a:avLst/>
          </a:prstGeom>
          <a:solidFill>
            <a:srgbClr val="8FBEC7"/>
          </a:solidFill>
          <a:ln w="76200">
            <a:solidFill>
              <a:srgbClr val="8FBE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386736-CE0C-4305-8F73-FED309A95EDB}"/>
              </a:ext>
            </a:extLst>
          </p:cNvPr>
          <p:cNvSpPr txBox="1"/>
          <p:nvPr/>
        </p:nvSpPr>
        <p:spPr>
          <a:xfrm>
            <a:off x="1510365" y="1993265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Camera</a:t>
            </a:r>
            <a:endParaRPr lang="ko-KR" altLang="en-US" sz="2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B9EB76-2F61-479E-866E-79C62B08F3A1}"/>
              </a:ext>
            </a:extLst>
          </p:cNvPr>
          <p:cNvSpPr txBox="1"/>
          <p:nvPr/>
        </p:nvSpPr>
        <p:spPr>
          <a:xfrm>
            <a:off x="1471417" y="3569121"/>
            <a:ext cx="1625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Controller</a:t>
            </a:r>
            <a:endParaRPr lang="ko-KR" altLang="en-US" sz="2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2596FE7A-1976-488B-97A1-B6802BC8DC24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0833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05"/>
    </mc:Choice>
    <mc:Fallback xmlns="">
      <p:transition spd="slow" advTm="21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655" objId="4"/>
        <p14:stopEvt time="21105" objId="4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8A6FF4-2CC4-4752-8BBB-59B292FB3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8F20911-469C-4F79-94D5-F54140140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 및 기대 효과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1E33FC-9113-4BDF-9A52-3F7BBD480805}"/>
              </a:ext>
            </a:extLst>
          </p:cNvPr>
          <p:cNvSpPr txBox="1"/>
          <p:nvPr/>
        </p:nvSpPr>
        <p:spPr>
          <a:xfrm>
            <a:off x="675200" y="1904718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rgbClr val="1B3C33"/>
                </a:solidFill>
              </a:rPr>
              <a:t>간편한 잠금 해제 방식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8F9FD7-87BC-4FFA-B715-9F4D5CBC17BD}"/>
              </a:ext>
            </a:extLst>
          </p:cNvPr>
          <p:cNvSpPr txBox="1"/>
          <p:nvPr/>
        </p:nvSpPr>
        <p:spPr>
          <a:xfrm>
            <a:off x="768279" y="2836540"/>
            <a:ext cx="3005862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1. </a:t>
            </a:r>
            <a:r>
              <a:rPr lang="ko-KR" altLang="en-US" sz="1600" dirty="0"/>
              <a:t>문 앞에 서있기만 하면 얼굴을 인식하고 등록된 사용자로 판단되면 문이 열리는 방식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2.</a:t>
            </a:r>
            <a:r>
              <a:rPr lang="ko-KR" altLang="en-US" sz="1600" dirty="0"/>
              <a:t> 비밀번호를 기억하는데 어려움이 없어 사람들에게 편리함 제공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CF14F6-4B56-4EF4-A338-FA94031FDF57}"/>
              </a:ext>
            </a:extLst>
          </p:cNvPr>
          <p:cNvSpPr txBox="1"/>
          <p:nvPr/>
        </p:nvSpPr>
        <p:spPr>
          <a:xfrm>
            <a:off x="5022568" y="1960958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solidFill>
                  <a:srgbClr val="1B3C33"/>
                </a:solidFill>
              </a:rPr>
              <a:t>향상된 보안성</a:t>
            </a:r>
            <a:endParaRPr lang="ko-KR" altLang="en-US" sz="2400" b="1" dirty="0">
              <a:solidFill>
                <a:srgbClr val="1B3C33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82ED8A-ABBD-48E6-A773-39A17A5F4B2E}"/>
              </a:ext>
            </a:extLst>
          </p:cNvPr>
          <p:cNvSpPr txBox="1"/>
          <p:nvPr/>
        </p:nvSpPr>
        <p:spPr>
          <a:xfrm>
            <a:off x="4609872" y="2836542"/>
            <a:ext cx="2920481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1. </a:t>
            </a:r>
            <a:r>
              <a:rPr lang="ko-KR" altLang="en-US" sz="1600" dirty="0"/>
              <a:t>노출되기 쉬운 비밀번호를 대신해 보안성 높은 얼굴인식 기능 제공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2. </a:t>
            </a:r>
            <a:r>
              <a:rPr lang="ko-KR" altLang="en-US" sz="1600" dirty="0"/>
              <a:t>현관보안이 약한 </a:t>
            </a:r>
            <a:r>
              <a:rPr lang="en-US" altLang="ko-KR" sz="1600" dirty="0"/>
              <a:t>1</a:t>
            </a:r>
            <a:r>
              <a:rPr lang="ko-KR" altLang="en-US" sz="1600" dirty="0"/>
              <a:t>인 가구</a:t>
            </a:r>
            <a:r>
              <a:rPr lang="en-US" altLang="ko-KR" sz="1600" dirty="0"/>
              <a:t>, </a:t>
            </a:r>
            <a:r>
              <a:rPr lang="ko-KR" altLang="en-US" sz="1600" dirty="0"/>
              <a:t>공용 주택 거주자들에게 도움</a:t>
            </a:r>
            <a:endParaRPr lang="en-US" altLang="ko-KR" sz="16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BEDA288-9898-4256-9948-0DD1C78BB7FC}"/>
              </a:ext>
            </a:extLst>
          </p:cNvPr>
          <p:cNvSpPr/>
          <p:nvPr/>
        </p:nvSpPr>
        <p:spPr>
          <a:xfrm>
            <a:off x="619820" y="1666388"/>
            <a:ext cx="3334062" cy="3911721"/>
          </a:xfrm>
          <a:prstGeom prst="rect">
            <a:avLst/>
          </a:prstGeom>
          <a:noFill/>
          <a:ln w="57150">
            <a:solidFill>
              <a:srgbClr val="1B3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4672C5-DC24-4148-BA0D-6260F9A7F72F}"/>
              </a:ext>
            </a:extLst>
          </p:cNvPr>
          <p:cNvSpPr txBox="1"/>
          <p:nvPr/>
        </p:nvSpPr>
        <p:spPr>
          <a:xfrm>
            <a:off x="9007143" y="1900027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rgbClr val="1B3C33"/>
                </a:solidFill>
              </a:rPr>
              <a:t>탈부착</a:t>
            </a:r>
            <a:r>
              <a:rPr lang="ko-KR" altLang="en-US" sz="2400" b="1" dirty="0">
                <a:solidFill>
                  <a:srgbClr val="1B3C33"/>
                </a:solidFill>
              </a:rPr>
              <a:t> 방식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03CAAB-12B4-4446-9EA3-209E27B46E63}"/>
              </a:ext>
            </a:extLst>
          </p:cNvPr>
          <p:cNvSpPr txBox="1"/>
          <p:nvPr/>
        </p:nvSpPr>
        <p:spPr>
          <a:xfrm>
            <a:off x="8438090" y="2836540"/>
            <a:ext cx="3152361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1. </a:t>
            </a:r>
            <a:r>
              <a:rPr lang="ko-KR" altLang="en-US" sz="1600" dirty="0"/>
              <a:t>간단하게 일반 </a:t>
            </a:r>
            <a:r>
              <a:rPr lang="ko-KR" altLang="en-US" sz="1600" dirty="0" err="1"/>
              <a:t>도어락을</a:t>
            </a:r>
            <a:r>
              <a:rPr lang="ko-KR" altLang="en-US" sz="1600" dirty="0"/>
              <a:t> 얼굴인식 </a:t>
            </a:r>
            <a:r>
              <a:rPr lang="ko-KR" altLang="en-US" sz="1600" dirty="0" err="1"/>
              <a:t>도어락으로</a:t>
            </a:r>
            <a:r>
              <a:rPr lang="ko-KR" altLang="en-US" sz="1600" dirty="0"/>
              <a:t> 사용하게 함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2. </a:t>
            </a:r>
            <a:r>
              <a:rPr lang="ko-KR" altLang="en-US" sz="1600" dirty="0" err="1"/>
              <a:t>탈부착</a:t>
            </a:r>
            <a:r>
              <a:rPr lang="ko-KR" altLang="en-US" sz="1600" dirty="0"/>
              <a:t> 방식이므로 이사를 해도 사용 가능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4BF69D8-43CA-47DC-81FB-95E3C28795E8}"/>
              </a:ext>
            </a:extLst>
          </p:cNvPr>
          <p:cNvSpPr/>
          <p:nvPr/>
        </p:nvSpPr>
        <p:spPr>
          <a:xfrm>
            <a:off x="4425702" y="1660351"/>
            <a:ext cx="3334062" cy="3911721"/>
          </a:xfrm>
          <a:prstGeom prst="rect">
            <a:avLst/>
          </a:prstGeom>
          <a:noFill/>
          <a:ln w="57150">
            <a:solidFill>
              <a:srgbClr val="1B3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6933320-C52F-4E9F-9926-45F5152BA396}"/>
              </a:ext>
            </a:extLst>
          </p:cNvPr>
          <p:cNvSpPr/>
          <p:nvPr/>
        </p:nvSpPr>
        <p:spPr>
          <a:xfrm>
            <a:off x="8256389" y="1660351"/>
            <a:ext cx="3334062" cy="3911721"/>
          </a:xfrm>
          <a:prstGeom prst="rect">
            <a:avLst/>
          </a:prstGeom>
          <a:noFill/>
          <a:ln w="57150">
            <a:solidFill>
              <a:srgbClr val="1B3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9C7962C2-74F6-4E88-9A53-92B0F940A1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45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630"/>
    </mc:Choice>
    <mc:Fallback xmlns="">
      <p:transition spd="slow" advTm="246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6C2B868-614D-45B5-B5E5-7C5E0B92A3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1648" y="2695574"/>
            <a:ext cx="6548704" cy="1466852"/>
          </a:xfrm>
        </p:spPr>
        <p:txBody>
          <a:bodyPr/>
          <a:lstStyle/>
          <a:p>
            <a:r>
              <a:rPr lang="en-US" altLang="ko-KR" sz="11500" dirty="0">
                <a:latin typeface="Algerian" panose="04020705040A02060702" pitchFamily="82" charset="0"/>
                <a:cs typeface="Aldhabi" panose="020B0604020202020204" pitchFamily="2" charset="-78"/>
              </a:rPr>
              <a:t>THE END</a:t>
            </a:r>
            <a:endParaRPr lang="ko-KR" altLang="en-US" sz="11500" dirty="0">
              <a:latin typeface="Algerian" panose="04020705040A02060702" pitchFamily="82" charset="0"/>
              <a:cs typeface="Aldhabi" panose="020B0604020202020204" pitchFamily="2" charset="-78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9B9CB412-ECB2-4A66-8747-93AC8079F1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91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9"/>
    </mc:Choice>
    <mc:Fallback xmlns="">
      <p:transition spd="slow" advTm="5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부제목 18">
            <a:extLst>
              <a:ext uri="{FF2B5EF4-FFF2-40B4-BE49-F238E27FC236}">
                <a16:creationId xmlns:a16="http://schemas.microsoft.com/office/drawing/2014/main" id="{AA01B8D4-E707-46C0-8716-52268E9150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3627" y="2865094"/>
            <a:ext cx="2500088" cy="563906"/>
          </a:xfrm>
        </p:spPr>
        <p:txBody>
          <a:bodyPr/>
          <a:lstStyle/>
          <a:p>
            <a:r>
              <a:rPr lang="en-US" altLang="ko-KR" b="1" dirty="0"/>
              <a:t>INDEX</a:t>
            </a:r>
            <a:endParaRPr lang="ko-KR" altLang="en-US" b="1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1518A4F-BFF5-4C6D-AAE3-27B272F22054}"/>
              </a:ext>
            </a:extLst>
          </p:cNvPr>
          <p:cNvSpPr/>
          <p:nvPr/>
        </p:nvSpPr>
        <p:spPr>
          <a:xfrm>
            <a:off x="11160357" y="296863"/>
            <a:ext cx="758949" cy="758949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59DC354E-D5EE-4EB3-9C07-1AF4E89392DD}"/>
              </a:ext>
            </a:extLst>
          </p:cNvPr>
          <p:cNvCxnSpPr>
            <a:cxnSpLocks/>
          </p:cNvCxnSpPr>
          <p:nvPr/>
        </p:nvCxnSpPr>
        <p:spPr>
          <a:xfrm>
            <a:off x="1963709" y="3668125"/>
            <a:ext cx="999925" cy="0"/>
          </a:xfrm>
          <a:prstGeom prst="line">
            <a:avLst/>
          </a:prstGeom>
          <a:gradFill flip="none" rotWithShape="1">
            <a:gsLst>
              <a:gs pos="0">
                <a:srgbClr val="E7C49D"/>
              </a:gs>
              <a:gs pos="100000">
                <a:srgbClr val="F3D5BB"/>
              </a:gs>
            </a:gsLst>
            <a:path path="circle">
              <a:fillToRect r="100000" b="100000"/>
            </a:path>
            <a:tileRect l="-100000" t="-100000"/>
          </a:gradFill>
          <a:ln w="101600">
            <a:gradFill flip="none" rotWithShape="1">
              <a:gsLst>
                <a:gs pos="0">
                  <a:srgbClr val="F3D5BB"/>
                </a:gs>
                <a:gs pos="74000">
                  <a:srgbClr val="E4C2A9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CDB1156A-1C08-445A-84B7-F6E135CA038B}"/>
              </a:ext>
            </a:extLst>
          </p:cNvPr>
          <p:cNvGrpSpPr/>
          <p:nvPr/>
        </p:nvGrpSpPr>
        <p:grpSpPr>
          <a:xfrm>
            <a:off x="6096000" y="1236846"/>
            <a:ext cx="4655304" cy="622908"/>
            <a:chOff x="7556032" y="2072019"/>
            <a:chExt cx="2311718" cy="478156"/>
          </a:xfrm>
        </p:grpSpPr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A73D29F5-1174-4D51-9146-994903607078}"/>
                </a:ext>
              </a:extLst>
            </p:cNvPr>
            <p:cNvSpPr/>
            <p:nvPr/>
          </p:nvSpPr>
          <p:spPr>
            <a:xfrm>
              <a:off x="7556032" y="2072019"/>
              <a:ext cx="2273747" cy="478156"/>
            </a:xfrm>
            <a:prstGeom prst="rect">
              <a:avLst/>
            </a:prstGeom>
            <a:gradFill>
              <a:gsLst>
                <a:gs pos="0">
                  <a:srgbClr val="1B3C33"/>
                </a:gs>
                <a:gs pos="100000">
                  <a:srgbClr val="1B3C35"/>
                </a:gs>
              </a:gsLst>
              <a:lin ang="2700000" scaled="1"/>
            </a:gradFill>
            <a:ln w="254000">
              <a:noFill/>
            </a:ln>
            <a:effectLst>
              <a:outerShdw blurRad="381000" dist="330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2953D8CB-D262-405E-9216-10EDA8E376A3}"/>
                </a:ext>
              </a:extLst>
            </p:cNvPr>
            <p:cNvSpPr/>
            <p:nvPr/>
          </p:nvSpPr>
          <p:spPr>
            <a:xfrm>
              <a:off x="9791850" y="2175674"/>
              <a:ext cx="75900" cy="270843"/>
            </a:xfrm>
            <a:prstGeom prst="rect">
              <a:avLst/>
            </a:prstGeom>
            <a:gradFill flip="none" rotWithShape="1">
              <a:gsLst>
                <a:gs pos="0">
                  <a:srgbClr val="F4E5D4"/>
                </a:gs>
                <a:gs pos="100000">
                  <a:srgbClr val="F3D5BB"/>
                </a:gs>
              </a:gsLst>
              <a:path path="circle">
                <a:fillToRect r="100000" b="100000"/>
              </a:path>
              <a:tileRect l="-100000" t="-100000"/>
            </a:gradFill>
            <a:ln w="2540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44AE02AC-BFAD-4CF0-A78B-A80E7552F3D1}"/>
              </a:ext>
            </a:extLst>
          </p:cNvPr>
          <p:cNvGrpSpPr/>
          <p:nvPr/>
        </p:nvGrpSpPr>
        <p:grpSpPr>
          <a:xfrm>
            <a:off x="6096000" y="2008714"/>
            <a:ext cx="4655304" cy="622908"/>
            <a:chOff x="7556032" y="2072019"/>
            <a:chExt cx="2311718" cy="478156"/>
          </a:xfrm>
        </p:grpSpPr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61980C70-BEF5-4547-895C-88FF9E17BACB}"/>
                </a:ext>
              </a:extLst>
            </p:cNvPr>
            <p:cNvSpPr/>
            <p:nvPr/>
          </p:nvSpPr>
          <p:spPr>
            <a:xfrm>
              <a:off x="7556032" y="2072019"/>
              <a:ext cx="2273747" cy="478156"/>
            </a:xfrm>
            <a:prstGeom prst="rect">
              <a:avLst/>
            </a:prstGeom>
            <a:gradFill>
              <a:gsLst>
                <a:gs pos="0">
                  <a:srgbClr val="1B3C33"/>
                </a:gs>
                <a:gs pos="100000">
                  <a:srgbClr val="1B3C35"/>
                </a:gs>
              </a:gsLst>
              <a:lin ang="2700000" scaled="1"/>
            </a:gradFill>
            <a:ln w="254000">
              <a:noFill/>
            </a:ln>
            <a:effectLst>
              <a:outerShdw blurRad="381000" dist="330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27B09D3F-F0AD-43C8-9D09-C35EB53A0D23}"/>
                </a:ext>
              </a:extLst>
            </p:cNvPr>
            <p:cNvSpPr/>
            <p:nvPr/>
          </p:nvSpPr>
          <p:spPr>
            <a:xfrm>
              <a:off x="9791850" y="2175674"/>
              <a:ext cx="75900" cy="270843"/>
            </a:xfrm>
            <a:prstGeom prst="rect">
              <a:avLst/>
            </a:prstGeom>
            <a:gradFill flip="none" rotWithShape="1">
              <a:gsLst>
                <a:gs pos="0">
                  <a:srgbClr val="F4E5D4"/>
                </a:gs>
                <a:gs pos="100000">
                  <a:srgbClr val="F3D5BB"/>
                </a:gs>
              </a:gsLst>
              <a:path path="circle">
                <a:fillToRect r="100000" b="100000"/>
              </a:path>
              <a:tileRect l="-100000" t="-100000"/>
            </a:gradFill>
            <a:ln w="2540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66522DA0-27FE-47E5-9683-3381B3620F18}"/>
              </a:ext>
            </a:extLst>
          </p:cNvPr>
          <p:cNvGrpSpPr/>
          <p:nvPr/>
        </p:nvGrpSpPr>
        <p:grpSpPr>
          <a:xfrm>
            <a:off x="6096000" y="2732800"/>
            <a:ext cx="4655304" cy="622908"/>
            <a:chOff x="7556032" y="2072019"/>
            <a:chExt cx="2311718" cy="478156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6A6B0658-E763-49B2-A515-BA35FA74FE3E}"/>
                </a:ext>
              </a:extLst>
            </p:cNvPr>
            <p:cNvSpPr/>
            <p:nvPr/>
          </p:nvSpPr>
          <p:spPr>
            <a:xfrm>
              <a:off x="7556032" y="2072019"/>
              <a:ext cx="2273747" cy="478156"/>
            </a:xfrm>
            <a:prstGeom prst="rect">
              <a:avLst/>
            </a:prstGeom>
            <a:gradFill>
              <a:gsLst>
                <a:gs pos="0">
                  <a:srgbClr val="1B3C33"/>
                </a:gs>
                <a:gs pos="100000">
                  <a:srgbClr val="1B3C35"/>
                </a:gs>
              </a:gsLst>
              <a:lin ang="2700000" scaled="1"/>
            </a:gradFill>
            <a:ln w="254000">
              <a:noFill/>
            </a:ln>
            <a:effectLst>
              <a:outerShdw blurRad="381000" dist="330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F6514501-D24F-44D8-B21F-07D9822B3B62}"/>
                </a:ext>
              </a:extLst>
            </p:cNvPr>
            <p:cNvSpPr/>
            <p:nvPr/>
          </p:nvSpPr>
          <p:spPr>
            <a:xfrm>
              <a:off x="9791850" y="2175674"/>
              <a:ext cx="75900" cy="270843"/>
            </a:xfrm>
            <a:prstGeom prst="rect">
              <a:avLst/>
            </a:prstGeom>
            <a:gradFill flip="none" rotWithShape="1">
              <a:gsLst>
                <a:gs pos="0">
                  <a:srgbClr val="F4E5D4"/>
                </a:gs>
                <a:gs pos="100000">
                  <a:srgbClr val="F3D5BB"/>
                </a:gs>
              </a:gsLst>
              <a:path path="circle">
                <a:fillToRect r="100000" b="100000"/>
              </a:path>
              <a:tileRect l="-100000" t="-100000"/>
            </a:gradFill>
            <a:ln w="2540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11B74682-6EB8-4BD7-A839-D3CA91AF0C98}"/>
              </a:ext>
            </a:extLst>
          </p:cNvPr>
          <p:cNvGrpSpPr/>
          <p:nvPr/>
        </p:nvGrpSpPr>
        <p:grpSpPr>
          <a:xfrm>
            <a:off x="6057767" y="3490741"/>
            <a:ext cx="4655304" cy="622908"/>
            <a:chOff x="7556032" y="2072019"/>
            <a:chExt cx="2311718" cy="478156"/>
          </a:xfrm>
        </p:grpSpPr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D93E6634-9647-4A02-93BE-9493A2D9D5D8}"/>
                </a:ext>
              </a:extLst>
            </p:cNvPr>
            <p:cNvSpPr/>
            <p:nvPr/>
          </p:nvSpPr>
          <p:spPr>
            <a:xfrm>
              <a:off x="7556032" y="2072019"/>
              <a:ext cx="2273747" cy="478156"/>
            </a:xfrm>
            <a:prstGeom prst="rect">
              <a:avLst/>
            </a:prstGeom>
            <a:gradFill>
              <a:gsLst>
                <a:gs pos="0">
                  <a:srgbClr val="1B3C33"/>
                </a:gs>
                <a:gs pos="100000">
                  <a:srgbClr val="1B3C35"/>
                </a:gs>
              </a:gsLst>
              <a:lin ang="2700000" scaled="1"/>
            </a:gradFill>
            <a:ln w="254000">
              <a:noFill/>
            </a:ln>
            <a:effectLst>
              <a:outerShdw blurRad="381000" dist="330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81F300C9-C5AA-4C1E-8E19-DC0A1DE93EF2}"/>
                </a:ext>
              </a:extLst>
            </p:cNvPr>
            <p:cNvSpPr/>
            <p:nvPr/>
          </p:nvSpPr>
          <p:spPr>
            <a:xfrm>
              <a:off x="9791850" y="2175674"/>
              <a:ext cx="75900" cy="270843"/>
            </a:xfrm>
            <a:prstGeom prst="rect">
              <a:avLst/>
            </a:prstGeom>
            <a:gradFill flip="none" rotWithShape="1">
              <a:gsLst>
                <a:gs pos="0">
                  <a:srgbClr val="F4E5D4"/>
                </a:gs>
                <a:gs pos="100000">
                  <a:srgbClr val="F3D5BB"/>
                </a:gs>
              </a:gsLst>
              <a:path path="circle">
                <a:fillToRect r="100000" b="100000"/>
              </a:path>
              <a:tileRect l="-100000" t="-100000"/>
            </a:gradFill>
            <a:ln w="2540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FDA8D6AB-0F7B-4FE9-82D0-6020AE64D526}"/>
              </a:ext>
            </a:extLst>
          </p:cNvPr>
          <p:cNvGrpSpPr/>
          <p:nvPr/>
        </p:nvGrpSpPr>
        <p:grpSpPr>
          <a:xfrm>
            <a:off x="6096000" y="4262609"/>
            <a:ext cx="4655304" cy="622908"/>
            <a:chOff x="7556032" y="2072019"/>
            <a:chExt cx="2311718" cy="478156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008CB751-CB78-4F08-8F5A-25A95981A4FA}"/>
                </a:ext>
              </a:extLst>
            </p:cNvPr>
            <p:cNvSpPr/>
            <p:nvPr/>
          </p:nvSpPr>
          <p:spPr>
            <a:xfrm>
              <a:off x="7556032" y="2072019"/>
              <a:ext cx="2273747" cy="478156"/>
            </a:xfrm>
            <a:prstGeom prst="rect">
              <a:avLst/>
            </a:prstGeom>
            <a:gradFill>
              <a:gsLst>
                <a:gs pos="0">
                  <a:srgbClr val="1B3C33"/>
                </a:gs>
                <a:gs pos="100000">
                  <a:srgbClr val="1B3C35"/>
                </a:gs>
              </a:gsLst>
              <a:lin ang="2700000" scaled="1"/>
            </a:gradFill>
            <a:ln w="254000">
              <a:noFill/>
            </a:ln>
            <a:effectLst>
              <a:outerShdw blurRad="381000" dist="330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E7332126-329A-4326-93FE-3116BE3C0A25}"/>
                </a:ext>
              </a:extLst>
            </p:cNvPr>
            <p:cNvSpPr/>
            <p:nvPr/>
          </p:nvSpPr>
          <p:spPr>
            <a:xfrm>
              <a:off x="9791850" y="2175674"/>
              <a:ext cx="75900" cy="270843"/>
            </a:xfrm>
            <a:prstGeom prst="rect">
              <a:avLst/>
            </a:prstGeom>
            <a:gradFill flip="none" rotWithShape="1">
              <a:gsLst>
                <a:gs pos="0">
                  <a:srgbClr val="F4E5D4"/>
                </a:gs>
                <a:gs pos="100000">
                  <a:srgbClr val="F3D5BB"/>
                </a:gs>
              </a:gsLst>
              <a:path path="circle">
                <a:fillToRect r="100000" b="100000"/>
              </a:path>
              <a:tileRect l="-100000" t="-100000"/>
            </a:gradFill>
            <a:ln w="2540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94" name="부제목 18">
            <a:extLst>
              <a:ext uri="{FF2B5EF4-FFF2-40B4-BE49-F238E27FC236}">
                <a16:creationId xmlns:a16="http://schemas.microsoft.com/office/drawing/2014/main" id="{D741B9DF-34EF-453C-8ECD-FCDE8F698E8D}"/>
              </a:ext>
            </a:extLst>
          </p:cNvPr>
          <p:cNvSpPr txBox="1">
            <a:spLocks/>
          </p:cNvSpPr>
          <p:nvPr/>
        </p:nvSpPr>
        <p:spPr>
          <a:xfrm>
            <a:off x="5908376" y="1"/>
            <a:ext cx="3604962" cy="6800262"/>
          </a:xfrm>
          <a:prstGeom prst="rect">
            <a:avLst/>
          </a:prstGeom>
          <a:noFill/>
          <a:ln w="3175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40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  <a:t>개발 배경 및 필요성</a:t>
            </a:r>
            <a:br>
              <a:rPr lang="en-US" altLang="ko-KR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</a:br>
            <a:endParaRPr lang="en-US" sz="2400" b="1" dirty="0">
              <a:ln w="3175">
                <a:noFill/>
              </a:ln>
              <a:solidFill>
                <a:srgbClr val="F4E5D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n-ea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  <a:t>개발 도구 및 관련 기술</a:t>
            </a:r>
            <a:br>
              <a:rPr lang="en-US" altLang="ko-KR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</a:br>
            <a:endParaRPr lang="en-US" altLang="ko-KR" sz="2400" b="1" dirty="0">
              <a:ln w="3175">
                <a:noFill/>
              </a:ln>
              <a:solidFill>
                <a:srgbClr val="F4E5D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n-ea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  <a:t>개발 내용</a:t>
            </a:r>
            <a:br>
              <a:rPr lang="en-US" altLang="ko-KR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</a:br>
            <a:endParaRPr lang="en-US" altLang="ko-KR" sz="2400" b="1" dirty="0">
              <a:ln w="3175">
                <a:noFill/>
              </a:ln>
              <a:solidFill>
                <a:srgbClr val="F4E5D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n-ea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  <a:t>개발 결과물</a:t>
            </a:r>
            <a:br>
              <a:rPr lang="en-US" altLang="ko-KR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</a:br>
            <a:endParaRPr lang="en-US" altLang="ko-KR" sz="2400" b="1" dirty="0">
              <a:ln w="3175">
                <a:noFill/>
              </a:ln>
              <a:solidFill>
                <a:srgbClr val="F4E5D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n-ea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  <a:t>결론 및 기대효과</a:t>
            </a:r>
            <a:br>
              <a:rPr lang="en-US" altLang="ko-KR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</a:br>
            <a:br>
              <a:rPr lang="en-US" altLang="ko-KR" sz="2400" b="1" dirty="0">
                <a:ln w="3175">
                  <a:noFill/>
                </a:ln>
                <a:solidFill>
                  <a:srgbClr val="F4E5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</a:rPr>
            </a:br>
            <a:endParaRPr lang="en-US" sz="2400" b="1" dirty="0">
              <a:ln w="3175">
                <a:noFill/>
              </a:ln>
              <a:solidFill>
                <a:srgbClr val="F4E5D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n-ea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96D68CD7-0897-4466-8A89-1DFF82D01F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54"/>
    </mc:Choice>
    <mc:Fallback xmlns="">
      <p:transition spd="slow" advTm="9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EF4BC79-F413-49D5-8ACA-E1ED1A9E2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268E470-7B8E-479E-ADC8-4E6C0E55D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418" y="260747"/>
            <a:ext cx="4157164" cy="567808"/>
          </a:xfrm>
        </p:spPr>
        <p:txBody>
          <a:bodyPr/>
          <a:lstStyle/>
          <a:p>
            <a:pPr algn="ctr"/>
            <a:r>
              <a:rPr lang="ko-KR" altLang="en-US" dirty="0"/>
              <a:t>개발 배경 및 필요성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36E57E4E-328C-4E79-A945-57732A27583F}"/>
              </a:ext>
            </a:extLst>
          </p:cNvPr>
          <p:cNvGrpSpPr/>
          <p:nvPr/>
        </p:nvGrpSpPr>
        <p:grpSpPr>
          <a:xfrm>
            <a:off x="2933239" y="4419539"/>
            <a:ext cx="6325518" cy="1929530"/>
            <a:chOff x="4957636" y="4149838"/>
            <a:chExt cx="2928830" cy="129374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E32D44F-5EB7-4732-A760-ABA917EDBC0A}"/>
                </a:ext>
              </a:extLst>
            </p:cNvPr>
            <p:cNvSpPr txBox="1"/>
            <p:nvPr/>
          </p:nvSpPr>
          <p:spPr>
            <a:xfrm>
              <a:off x="5497543" y="4456211"/>
              <a:ext cx="1849017" cy="6810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AutoNum type="arabicPeriod"/>
              </a:pPr>
              <a:r>
                <a:rPr lang="ko-KR" altLang="en-US" sz="2000" b="1" dirty="0">
                  <a:latin typeface="+mj-lt"/>
                </a:rPr>
                <a:t>지문으로 비밀번호</a:t>
              </a:r>
              <a:r>
                <a:rPr lang="en-US" altLang="ko-KR" sz="2000" b="1" dirty="0">
                  <a:latin typeface="+mj-lt"/>
                </a:rPr>
                <a:t> </a:t>
              </a:r>
              <a:r>
                <a:rPr lang="ko-KR" altLang="en-US" sz="2000" b="1" dirty="0">
                  <a:latin typeface="+mj-lt"/>
                </a:rPr>
                <a:t>흔적 찾기</a:t>
              </a:r>
              <a:br>
                <a:rPr lang="en-US" altLang="ko-KR" sz="2000" b="1" dirty="0">
                  <a:latin typeface="+mj-lt"/>
                </a:rPr>
              </a:br>
              <a:endParaRPr lang="en-US" altLang="ko-KR" sz="2000" b="1" dirty="0">
                <a:latin typeface="+mj-lt"/>
              </a:endParaRPr>
            </a:p>
            <a:p>
              <a:pPr marL="457200" indent="-457200">
                <a:buAutoNum type="arabicPeriod"/>
              </a:pPr>
              <a:r>
                <a:rPr lang="ko-KR" altLang="en-US" sz="2000" b="1" dirty="0">
                  <a:latin typeface="+mj-lt"/>
                </a:rPr>
                <a:t>몰래 카메라 설치</a:t>
              </a:r>
              <a:endParaRPr lang="en-US" altLang="ko-KR" sz="2000" b="1" dirty="0">
                <a:latin typeface="+mj-lt"/>
              </a:endParaRPr>
            </a:p>
          </p:txBody>
        </p:sp>
        <p:sp>
          <p:nvSpPr>
            <p:cNvPr id="27" name="액자 26">
              <a:extLst>
                <a:ext uri="{FF2B5EF4-FFF2-40B4-BE49-F238E27FC236}">
                  <a16:creationId xmlns:a16="http://schemas.microsoft.com/office/drawing/2014/main" id="{AFC3DB3F-2276-4DA8-988E-42528F841DA0}"/>
                </a:ext>
              </a:extLst>
            </p:cNvPr>
            <p:cNvSpPr/>
            <p:nvPr/>
          </p:nvSpPr>
          <p:spPr>
            <a:xfrm>
              <a:off x="4957636" y="4149838"/>
              <a:ext cx="2928830" cy="1293749"/>
            </a:xfrm>
            <a:prstGeom prst="frame">
              <a:avLst>
                <a:gd name="adj1" fmla="val 7109"/>
              </a:avLst>
            </a:prstGeom>
            <a:solidFill>
              <a:srgbClr val="1B3C33"/>
            </a:solidFill>
            <a:ln w="254000">
              <a:noFill/>
            </a:ln>
            <a:effectLst>
              <a:outerShdw blurRad="381000" dist="330200" dir="2700000" algn="tl" rotWithShape="0">
                <a:prstClr val="black">
                  <a:alpha val="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id="{7F1FBC09-02FB-4B10-AD75-712E9CEBC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3736" y="1271408"/>
            <a:ext cx="5724525" cy="3028950"/>
          </a:xfrm>
          <a:prstGeom prst="rect">
            <a:avLst/>
          </a:prstGeom>
          <a:ln w="76200">
            <a:solidFill>
              <a:srgbClr val="1B3C35"/>
            </a:solidFill>
          </a:ln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96D69FA2-7F59-4F97-AD1F-F683C00349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0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65"/>
    </mc:Choice>
    <mc:Fallback xmlns="">
      <p:transition spd="slow" advTm="31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15AD16B-6D4C-43AB-AF40-3E3FF507F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CDC3EDC9-8A17-490B-8893-06E0FC884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도구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3F750D8-1177-486B-AFC3-9F9A91252122}"/>
              </a:ext>
            </a:extLst>
          </p:cNvPr>
          <p:cNvGrpSpPr/>
          <p:nvPr/>
        </p:nvGrpSpPr>
        <p:grpSpPr>
          <a:xfrm>
            <a:off x="1980465" y="1504637"/>
            <a:ext cx="3580475" cy="3973248"/>
            <a:chOff x="1853686" y="1476425"/>
            <a:chExt cx="3580475" cy="3973248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FA5AC75-50C9-4D7D-92EA-E4981D96D066}"/>
                </a:ext>
              </a:extLst>
            </p:cNvPr>
            <p:cNvGrpSpPr/>
            <p:nvPr/>
          </p:nvGrpSpPr>
          <p:grpSpPr>
            <a:xfrm>
              <a:off x="2300257" y="2372811"/>
              <a:ext cx="2986123" cy="2638360"/>
              <a:chOff x="2300257" y="2372811"/>
              <a:chExt cx="2986123" cy="2638360"/>
            </a:xfrm>
          </p:grpSpPr>
          <p:pic>
            <p:nvPicPr>
              <p:cNvPr id="5" name="그래픽 4" descr="웹 캠">
                <a:extLst>
                  <a:ext uri="{FF2B5EF4-FFF2-40B4-BE49-F238E27FC236}">
                    <a16:creationId xmlns:a16="http://schemas.microsoft.com/office/drawing/2014/main" id="{2D4E337B-2D8E-4B92-A452-7D37C05EE6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058214" y="2372811"/>
                <a:ext cx="2228166" cy="2228166"/>
              </a:xfrm>
              <a:prstGeom prst="rect">
                <a:avLst/>
              </a:prstGeom>
            </p:spPr>
          </p:pic>
          <p:pic>
            <p:nvPicPr>
              <p:cNvPr id="1038" name="Picture 14" descr="라즈베리 파이 파운데이션 컴퓨터 USB Linux, 컴퓨터, 식품, 컴퓨터 ...">
                <a:extLst>
                  <a:ext uri="{FF2B5EF4-FFF2-40B4-BE49-F238E27FC236}">
                    <a16:creationId xmlns:a16="http://schemas.microsoft.com/office/drawing/2014/main" id="{428906B9-E718-476B-9194-5CF14ED18AF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9" b="97174" l="10000" r="90000">
                            <a14:foregroundMark x1="30109" y1="14239" x2="33261" y2="20761"/>
                            <a14:foregroundMark x1="33261" y1="20761" x2="39891" y2="24022"/>
                            <a14:foregroundMark x1="39891" y1="24022" x2="38478" y2="21087"/>
                            <a14:foregroundMark x1="50000" y1="11848" x2="49891" y2="11413"/>
                            <a14:foregroundMark x1="49565" y1="10326" x2="45217" y2="4457"/>
                            <a14:foregroundMark x1="45217" y1="4457" x2="38587" y2="1304"/>
                            <a14:foregroundMark x1="38587" y1="1304" x2="31522" y2="109"/>
                            <a14:foregroundMark x1="31522" y1="109" x2="26848" y2="761"/>
                            <a14:foregroundMark x1="26087" y1="1087" x2="25761" y2="1196"/>
                            <a14:foregroundMark x1="25435" y1="1304" x2="24022" y2="1739"/>
                            <a14:foregroundMark x1="29348" y1="90326" x2="36413" y2="91630"/>
                            <a14:foregroundMark x1="36413" y1="91630" x2="42174" y2="96630"/>
                            <a14:foregroundMark x1="42174" y1="96630" x2="49457" y2="98152"/>
                            <a14:foregroundMark x1="49457" y1="98152" x2="56522" y2="97174"/>
                            <a14:foregroundMark x1="56522" y1="97174" x2="64674" y2="91848"/>
                            <a14:foregroundMark x1="66304" y1="91196" x2="68804" y2="9010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00257" y="3382220"/>
                <a:ext cx="1628951" cy="16289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A8529C2-C642-4503-8535-12AA57853B1F}"/>
                </a:ext>
              </a:extLst>
            </p:cNvPr>
            <p:cNvGrpSpPr/>
            <p:nvPr/>
          </p:nvGrpSpPr>
          <p:grpSpPr>
            <a:xfrm>
              <a:off x="1853686" y="1476425"/>
              <a:ext cx="3580475" cy="3973248"/>
              <a:chOff x="1853686" y="1476425"/>
              <a:chExt cx="3580475" cy="3973248"/>
            </a:xfrm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9F0BF004-A89B-4C99-9268-A0722FF437F6}"/>
                  </a:ext>
                </a:extLst>
              </p:cNvPr>
              <p:cNvSpPr/>
              <p:nvPr/>
            </p:nvSpPr>
            <p:spPr>
              <a:xfrm>
                <a:off x="1853686" y="1476426"/>
                <a:ext cx="3580475" cy="584775"/>
              </a:xfrm>
              <a:prstGeom prst="rect">
                <a:avLst/>
              </a:prstGeom>
              <a:solidFill>
                <a:srgbClr val="2F6672"/>
              </a:solidFill>
              <a:ln w="76200">
                <a:solidFill>
                  <a:srgbClr val="2F667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D559F1A5-63C1-41CB-A6F6-95576D81111E}"/>
                  </a:ext>
                </a:extLst>
              </p:cNvPr>
              <p:cNvSpPr/>
              <p:nvPr/>
            </p:nvSpPr>
            <p:spPr>
              <a:xfrm>
                <a:off x="1853686" y="2010326"/>
                <a:ext cx="3580475" cy="3439347"/>
              </a:xfrm>
              <a:prstGeom prst="rect">
                <a:avLst/>
              </a:prstGeom>
              <a:noFill/>
              <a:ln w="76200">
                <a:solidFill>
                  <a:srgbClr val="2F667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BCC614E-0DD6-492A-A783-875D8C615704}"/>
                  </a:ext>
                </a:extLst>
              </p:cNvPr>
              <p:cNvSpPr txBox="1"/>
              <p:nvPr/>
            </p:nvSpPr>
            <p:spPr>
              <a:xfrm>
                <a:off x="2300257" y="1476425"/>
                <a:ext cx="260981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</a:rPr>
                  <a:t>Camera part</a:t>
                </a:r>
                <a:endParaRPr lang="ko-KR" altLang="en-US" sz="3200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8E2B4AD-4ED1-44BE-924E-EBC738923AFF}"/>
              </a:ext>
            </a:extLst>
          </p:cNvPr>
          <p:cNvGrpSpPr/>
          <p:nvPr/>
        </p:nvGrpSpPr>
        <p:grpSpPr>
          <a:xfrm>
            <a:off x="6757841" y="1504637"/>
            <a:ext cx="3580475" cy="3973248"/>
            <a:chOff x="6757841" y="1504637"/>
            <a:chExt cx="3580475" cy="397324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E4946EB9-5241-48D8-9FCC-77B50A31FC43}"/>
                </a:ext>
              </a:extLst>
            </p:cNvPr>
            <p:cNvGrpSpPr/>
            <p:nvPr/>
          </p:nvGrpSpPr>
          <p:grpSpPr>
            <a:xfrm>
              <a:off x="7320471" y="2532592"/>
              <a:ext cx="2753470" cy="2945293"/>
              <a:chOff x="7688773" y="2504380"/>
              <a:chExt cx="2753470" cy="2945293"/>
            </a:xfrm>
          </p:grpSpPr>
          <p:pic>
            <p:nvPicPr>
              <p:cNvPr id="18" name="Picture 14" descr="라즈베리 파이 파운데이션 컴퓨터 USB Linux, 컴퓨터, 식품, 컴퓨터 ...">
                <a:extLst>
                  <a:ext uri="{FF2B5EF4-FFF2-40B4-BE49-F238E27FC236}">
                    <a16:creationId xmlns:a16="http://schemas.microsoft.com/office/drawing/2014/main" id="{253CA461-9B91-476C-847E-6741F8BF33B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9" b="97174" l="10000" r="90000">
                            <a14:foregroundMark x1="30109" y1="14239" x2="33261" y2="20761"/>
                            <a14:foregroundMark x1="33261" y1="20761" x2="39891" y2="24022"/>
                            <a14:foregroundMark x1="39891" y1="24022" x2="38478" y2="21087"/>
                            <a14:foregroundMark x1="50000" y1="11848" x2="49891" y2="11413"/>
                            <a14:foregroundMark x1="49565" y1="10326" x2="45217" y2="4457"/>
                            <a14:foregroundMark x1="45217" y1="4457" x2="38587" y2="1304"/>
                            <a14:foregroundMark x1="38587" y1="1304" x2="31522" y2="109"/>
                            <a14:foregroundMark x1="31522" y1="109" x2="26848" y2="761"/>
                            <a14:foregroundMark x1="26087" y1="1087" x2="25761" y2="1196"/>
                            <a14:foregroundMark x1="25435" y1="1304" x2="24022" y2="1739"/>
                            <a14:foregroundMark x1="29348" y1="90326" x2="36413" y2="91630"/>
                            <a14:foregroundMark x1="36413" y1="91630" x2="42174" y2="96630"/>
                            <a14:foregroundMark x1="42174" y1="96630" x2="49457" y2="98152"/>
                            <a14:foregroundMark x1="49457" y1="98152" x2="56522" y2="97174"/>
                            <a14:foregroundMark x1="56522" y1="97174" x2="64674" y2="91848"/>
                            <a14:foregroundMark x1="66304" y1="91196" x2="68804" y2="9010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88773" y="2504380"/>
                <a:ext cx="1567352" cy="1567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9ECD3FCF-731A-4252-BF19-8691D00BB4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750186" y="3088865"/>
                <a:ext cx="2692057" cy="2360808"/>
              </a:xfrm>
              <a:prstGeom prst="rect">
                <a:avLst/>
              </a:prstGeom>
            </p:spPr>
          </p:pic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05658FA-E8B9-4F16-B628-AF75B02B831E}"/>
                </a:ext>
              </a:extLst>
            </p:cNvPr>
            <p:cNvGrpSpPr/>
            <p:nvPr/>
          </p:nvGrpSpPr>
          <p:grpSpPr>
            <a:xfrm>
              <a:off x="6757841" y="1504637"/>
              <a:ext cx="3580475" cy="3973248"/>
              <a:chOff x="1853686" y="1476425"/>
              <a:chExt cx="3580475" cy="3973248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66E1CDBD-050B-486E-B985-DC9653BB5C1D}"/>
                  </a:ext>
                </a:extLst>
              </p:cNvPr>
              <p:cNvSpPr/>
              <p:nvPr/>
            </p:nvSpPr>
            <p:spPr>
              <a:xfrm>
                <a:off x="1853686" y="1476426"/>
                <a:ext cx="3580475" cy="584775"/>
              </a:xfrm>
              <a:prstGeom prst="rect">
                <a:avLst/>
              </a:prstGeom>
              <a:solidFill>
                <a:srgbClr val="2F6672"/>
              </a:solidFill>
              <a:ln w="76200">
                <a:solidFill>
                  <a:srgbClr val="2F667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903EB5F9-D545-40F9-8F28-F286BFC438D5}"/>
                  </a:ext>
                </a:extLst>
              </p:cNvPr>
              <p:cNvSpPr/>
              <p:nvPr/>
            </p:nvSpPr>
            <p:spPr>
              <a:xfrm>
                <a:off x="1853686" y="2010326"/>
                <a:ext cx="3580475" cy="3439347"/>
              </a:xfrm>
              <a:prstGeom prst="rect">
                <a:avLst/>
              </a:prstGeom>
              <a:noFill/>
              <a:ln w="76200">
                <a:solidFill>
                  <a:srgbClr val="2F667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9F23696-E360-4B20-B94C-ACB5198B7A72}"/>
                  </a:ext>
                </a:extLst>
              </p:cNvPr>
              <p:cNvSpPr txBox="1"/>
              <p:nvPr/>
            </p:nvSpPr>
            <p:spPr>
              <a:xfrm>
                <a:off x="2175257" y="1476425"/>
                <a:ext cx="308712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</a:rPr>
                  <a:t>Controller part</a:t>
                </a:r>
                <a:endParaRPr lang="ko-KR" altLang="en-US" sz="3200" b="1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FBF68726-1B68-4812-BDBA-E6D3337D0B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639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16"/>
    </mc:Choice>
    <mc:Fallback xmlns="">
      <p:transition spd="slow" advTm="16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8A6FF4-2CC4-4752-8BBB-59B292FB3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8F20911-469C-4F79-94D5-F54140140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관련 기술</a:t>
            </a:r>
          </a:p>
        </p:txBody>
      </p:sp>
      <p:pic>
        <p:nvPicPr>
          <p:cNvPr id="10" name="_x55019008">
            <a:extLst>
              <a:ext uri="{FF2B5EF4-FFF2-40B4-BE49-F238E27FC236}">
                <a16:creationId xmlns:a16="http://schemas.microsoft.com/office/drawing/2014/main" id="{D9F30544-46A5-4A92-8984-970D1FC08B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" t="3376" r="4457" b="6464"/>
          <a:stretch/>
        </p:blipFill>
        <p:spPr bwMode="auto">
          <a:xfrm>
            <a:off x="7173172" y="2857296"/>
            <a:ext cx="4143738" cy="2569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십자형 4">
            <a:extLst>
              <a:ext uri="{FF2B5EF4-FFF2-40B4-BE49-F238E27FC236}">
                <a16:creationId xmlns:a16="http://schemas.microsoft.com/office/drawing/2014/main" id="{6B3BC9D2-694F-4F7C-A32D-9D8F6D358036}"/>
              </a:ext>
            </a:extLst>
          </p:cNvPr>
          <p:cNvSpPr/>
          <p:nvPr/>
        </p:nvSpPr>
        <p:spPr>
          <a:xfrm>
            <a:off x="5033206" y="2815089"/>
            <a:ext cx="1438508" cy="1326996"/>
          </a:xfrm>
          <a:prstGeom prst="plus">
            <a:avLst>
              <a:gd name="adj" fmla="val 35924"/>
            </a:avLst>
          </a:prstGeom>
          <a:solidFill>
            <a:srgbClr val="2F6672"/>
          </a:solidFill>
          <a:ln>
            <a:solidFill>
              <a:srgbClr val="2F6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38E00D1-E367-45AF-8A53-DE06016B1336}"/>
              </a:ext>
            </a:extLst>
          </p:cNvPr>
          <p:cNvGrpSpPr/>
          <p:nvPr/>
        </p:nvGrpSpPr>
        <p:grpSpPr>
          <a:xfrm>
            <a:off x="860663" y="1511763"/>
            <a:ext cx="3580476" cy="4053431"/>
            <a:chOff x="-3739643" y="-235463"/>
            <a:chExt cx="3580476" cy="397324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28C2C5FF-9095-48DC-A060-D9251BBB0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183942" y="771714"/>
              <a:ext cx="2492792" cy="2492792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8FFB0E2-B0FC-41DE-8757-15ED6721181A}"/>
                </a:ext>
              </a:extLst>
            </p:cNvPr>
            <p:cNvGrpSpPr/>
            <p:nvPr/>
          </p:nvGrpSpPr>
          <p:grpSpPr>
            <a:xfrm>
              <a:off x="-3739643" y="-235463"/>
              <a:ext cx="3580476" cy="3973247"/>
              <a:chOff x="1853686" y="1476426"/>
              <a:chExt cx="3580476" cy="3973247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1843765F-B62E-4C61-B848-A8ADE5E44B5C}"/>
                  </a:ext>
                </a:extLst>
              </p:cNvPr>
              <p:cNvSpPr/>
              <p:nvPr/>
            </p:nvSpPr>
            <p:spPr>
              <a:xfrm>
                <a:off x="1853686" y="1476426"/>
                <a:ext cx="3580475" cy="584775"/>
              </a:xfrm>
              <a:prstGeom prst="rect">
                <a:avLst/>
              </a:prstGeom>
              <a:solidFill>
                <a:srgbClr val="2F6672"/>
              </a:solidFill>
              <a:ln w="76200">
                <a:solidFill>
                  <a:srgbClr val="1B3C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159F88B8-1A5A-4F95-9D35-E4757DA9EA11}"/>
                  </a:ext>
                </a:extLst>
              </p:cNvPr>
              <p:cNvSpPr/>
              <p:nvPr/>
            </p:nvSpPr>
            <p:spPr>
              <a:xfrm>
                <a:off x="1853686" y="2010326"/>
                <a:ext cx="3580475" cy="3439347"/>
              </a:xfrm>
              <a:prstGeom prst="rect">
                <a:avLst/>
              </a:prstGeom>
              <a:noFill/>
              <a:ln w="76200">
                <a:solidFill>
                  <a:srgbClr val="1B3C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9FE33E7-4B25-4E21-982C-80D13B2CF803}"/>
                  </a:ext>
                </a:extLst>
              </p:cNvPr>
              <p:cNvSpPr txBox="1"/>
              <p:nvPr/>
            </p:nvSpPr>
            <p:spPr>
              <a:xfrm>
                <a:off x="1877404" y="1476426"/>
                <a:ext cx="3556758" cy="584775"/>
              </a:xfrm>
              <a:prstGeom prst="rect">
                <a:avLst/>
              </a:prstGeom>
              <a:solidFill>
                <a:srgbClr val="1B3C33"/>
              </a:solidFill>
              <a:ln>
                <a:solidFill>
                  <a:srgbClr val="1B3C3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bg1"/>
                    </a:solidFill>
                  </a:rPr>
                  <a:t>Face</a:t>
                </a:r>
                <a:r>
                  <a:rPr lang="ko-KR" altLang="en-US" sz="3200" b="1" dirty="0">
                    <a:solidFill>
                      <a:schemeClr val="bg1"/>
                    </a:solidFill>
                  </a:rPr>
                  <a:t> </a:t>
                </a:r>
                <a:r>
                  <a:rPr lang="en-US" altLang="ko-KR" sz="3200" b="1" dirty="0">
                    <a:solidFill>
                      <a:schemeClr val="bg1"/>
                    </a:solidFill>
                  </a:rPr>
                  <a:t>Recognition</a:t>
                </a:r>
                <a:endParaRPr lang="ko-KR" altLang="en-US" sz="3200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273497C-72C6-444F-89EC-2EF68F3B4E55}"/>
              </a:ext>
            </a:extLst>
          </p:cNvPr>
          <p:cNvGrpSpPr/>
          <p:nvPr/>
        </p:nvGrpSpPr>
        <p:grpSpPr>
          <a:xfrm>
            <a:off x="7063782" y="1511763"/>
            <a:ext cx="4333811" cy="4055599"/>
            <a:chOff x="12351167" y="548609"/>
            <a:chExt cx="3580476" cy="3973247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DB4DACE-638A-4608-B03C-BA2780AB1584}"/>
                </a:ext>
              </a:extLst>
            </p:cNvPr>
            <p:cNvSpPr/>
            <p:nvPr/>
          </p:nvSpPr>
          <p:spPr>
            <a:xfrm>
              <a:off x="12351167" y="548609"/>
              <a:ext cx="3580475" cy="584775"/>
            </a:xfrm>
            <a:prstGeom prst="rect">
              <a:avLst/>
            </a:prstGeom>
            <a:solidFill>
              <a:srgbClr val="2F6672"/>
            </a:solidFill>
            <a:ln w="76200">
              <a:solidFill>
                <a:srgbClr val="1B3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5D279C-C34D-4CE2-BF7F-F2598B5DCCB7}"/>
                </a:ext>
              </a:extLst>
            </p:cNvPr>
            <p:cNvSpPr/>
            <p:nvPr/>
          </p:nvSpPr>
          <p:spPr>
            <a:xfrm>
              <a:off x="12351167" y="1082509"/>
              <a:ext cx="3580475" cy="3439347"/>
            </a:xfrm>
            <a:prstGeom prst="rect">
              <a:avLst/>
            </a:prstGeom>
            <a:noFill/>
            <a:ln w="76200">
              <a:solidFill>
                <a:srgbClr val="1B3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AF3F58C-928E-406B-B70B-1385AD856AD7}"/>
                </a:ext>
              </a:extLst>
            </p:cNvPr>
            <p:cNvSpPr txBox="1"/>
            <p:nvPr/>
          </p:nvSpPr>
          <p:spPr>
            <a:xfrm>
              <a:off x="12374885" y="548609"/>
              <a:ext cx="3556758" cy="584775"/>
            </a:xfrm>
            <a:prstGeom prst="rect">
              <a:avLst/>
            </a:prstGeom>
            <a:solidFill>
              <a:srgbClr val="1B3C33"/>
            </a:solidFill>
            <a:ln>
              <a:solidFill>
                <a:srgbClr val="1B3C3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</a:rPr>
                <a:t>Deep Learning</a:t>
              </a:r>
              <a:endParaRPr lang="ko-KR" alt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ED94C4A-A5A9-4C01-BFBB-EEAE429FAE52}"/>
                </a:ext>
              </a:extLst>
            </p:cNvPr>
            <p:cNvSpPr/>
            <p:nvPr/>
          </p:nvSpPr>
          <p:spPr>
            <a:xfrm>
              <a:off x="12351167" y="1082509"/>
              <a:ext cx="3580475" cy="584775"/>
            </a:xfrm>
            <a:prstGeom prst="rect">
              <a:avLst/>
            </a:prstGeom>
            <a:solidFill>
              <a:srgbClr val="1B3C33"/>
            </a:solidFill>
            <a:ln w="76200">
              <a:solidFill>
                <a:srgbClr val="1B3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DBCBDCD-AAD7-4637-B656-BF35AFBC8F64}"/>
                </a:ext>
              </a:extLst>
            </p:cNvPr>
            <p:cNvSpPr txBox="1"/>
            <p:nvPr/>
          </p:nvSpPr>
          <p:spPr>
            <a:xfrm>
              <a:off x="12374885" y="1082509"/>
              <a:ext cx="3556758" cy="584775"/>
            </a:xfrm>
            <a:prstGeom prst="rect">
              <a:avLst/>
            </a:prstGeom>
            <a:noFill/>
            <a:ln>
              <a:solidFill>
                <a:srgbClr val="1B3C3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</a:rPr>
                <a:t>“</a:t>
              </a:r>
              <a:r>
                <a:rPr lang="en-US" altLang="ko-KR" sz="3200" b="1" dirty="0" err="1">
                  <a:solidFill>
                    <a:schemeClr val="bg1"/>
                  </a:solidFill>
                </a:rPr>
                <a:t>ResNet</a:t>
              </a:r>
              <a:r>
                <a:rPr lang="en-US" altLang="ko-KR" sz="3200" b="1" dirty="0">
                  <a:solidFill>
                    <a:schemeClr val="bg1"/>
                  </a:solidFill>
                </a:rPr>
                <a:t>”</a:t>
              </a:r>
              <a:endParaRPr lang="ko-KR" altLang="en-US" sz="32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3DA034F0-1BF2-4A88-858F-4FC692B738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41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23"/>
    </mc:Choice>
    <mc:Fallback xmlns="">
      <p:transition spd="slow" advTm="7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5C7A6CA-D881-42EB-9C52-C0E798E80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4" name="제목 2">
            <a:extLst>
              <a:ext uri="{FF2B5EF4-FFF2-40B4-BE49-F238E27FC236}">
                <a16:creationId xmlns:a16="http://schemas.microsoft.com/office/drawing/2014/main" id="{62C3E763-EE39-42D1-B962-ED5F5592F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450" y="265113"/>
            <a:ext cx="5245100" cy="566737"/>
          </a:xfrm>
        </p:spPr>
        <p:txBody>
          <a:bodyPr/>
          <a:lstStyle/>
          <a:p>
            <a:pPr algn="ctr"/>
            <a:r>
              <a:rPr lang="ko-KR" altLang="en-US" dirty="0"/>
              <a:t>시스템 구성</a:t>
            </a:r>
          </a:p>
        </p:txBody>
      </p:sp>
      <p:pic>
        <p:nvPicPr>
          <p:cNvPr id="23" name="그래픽 22" descr="스마트폰">
            <a:extLst>
              <a:ext uri="{FF2B5EF4-FFF2-40B4-BE49-F238E27FC236}">
                <a16:creationId xmlns:a16="http://schemas.microsoft.com/office/drawing/2014/main" id="{1181CA30-2488-4E16-BB42-12CE966945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84797" y="2074690"/>
            <a:ext cx="2004312" cy="2222681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5B705CE7-8392-4CCC-B447-ACB152CDFA58}"/>
              </a:ext>
            </a:extLst>
          </p:cNvPr>
          <p:cNvSpPr/>
          <p:nvPr/>
        </p:nvSpPr>
        <p:spPr>
          <a:xfrm>
            <a:off x="1543328" y="4583411"/>
            <a:ext cx="1642932" cy="5130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>
                <a:solidFill>
                  <a:sysClr val="windowText" lastClr="000000"/>
                </a:solidFill>
                <a:latin typeface="+mj-lt"/>
              </a:rPr>
              <a:t>Camera / </a:t>
            </a:r>
          </a:p>
          <a:p>
            <a:pPr algn="ctr"/>
            <a:r>
              <a:rPr lang="en-US" altLang="ko-KR" sz="1300" b="1" dirty="0">
                <a:solidFill>
                  <a:sysClr val="windowText" lastClr="000000"/>
                </a:solidFill>
                <a:latin typeface="+mj-lt"/>
              </a:rPr>
              <a:t>Door Controller</a:t>
            </a:r>
            <a:endParaRPr lang="ko-KR" altLang="en-US" sz="1300" b="1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9C7CE407-A42E-4CD3-8016-AAC657B30021}"/>
              </a:ext>
            </a:extLst>
          </p:cNvPr>
          <p:cNvSpPr/>
          <p:nvPr/>
        </p:nvSpPr>
        <p:spPr>
          <a:xfrm flipH="1">
            <a:off x="3333372" y="3410276"/>
            <a:ext cx="2063288" cy="737328"/>
          </a:xfrm>
          <a:prstGeom prst="rightArrow">
            <a:avLst/>
          </a:prstGeom>
          <a:solidFill>
            <a:srgbClr val="1B3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User ID</a:t>
            </a:r>
            <a:endParaRPr lang="ko-KR" altLang="en-US" b="1" dirty="0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430850AE-4910-419A-8CFC-0C9158C7584A}"/>
              </a:ext>
            </a:extLst>
          </p:cNvPr>
          <p:cNvSpPr/>
          <p:nvPr/>
        </p:nvSpPr>
        <p:spPr>
          <a:xfrm>
            <a:off x="3333372" y="2181616"/>
            <a:ext cx="2157891" cy="737328"/>
          </a:xfrm>
          <a:prstGeom prst="rightArrow">
            <a:avLst/>
          </a:prstGeom>
          <a:solidFill>
            <a:srgbClr val="8FBE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Stream Video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157BF18-B975-46D8-99ED-5E2133B5E57D}"/>
              </a:ext>
            </a:extLst>
          </p:cNvPr>
          <p:cNvGrpSpPr/>
          <p:nvPr/>
        </p:nvGrpSpPr>
        <p:grpSpPr>
          <a:xfrm>
            <a:off x="1002890" y="1761556"/>
            <a:ext cx="2685072" cy="2977611"/>
            <a:chOff x="2151547" y="2010991"/>
            <a:chExt cx="2471490" cy="2471490"/>
          </a:xfrm>
        </p:grpSpPr>
        <p:pic>
          <p:nvPicPr>
            <p:cNvPr id="28" name="그래픽 27" descr="웹 캠">
              <a:extLst>
                <a:ext uri="{FF2B5EF4-FFF2-40B4-BE49-F238E27FC236}">
                  <a16:creationId xmlns:a16="http://schemas.microsoft.com/office/drawing/2014/main" id="{BED2C3EB-A0C9-48A4-BBE5-B5403E770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061636" y="2444768"/>
              <a:ext cx="625309" cy="625309"/>
            </a:xfrm>
            <a:prstGeom prst="rect">
              <a:avLst/>
            </a:prstGeom>
          </p:spPr>
        </p:pic>
        <p:pic>
          <p:nvPicPr>
            <p:cNvPr id="29" name="그래픽 28" descr="닫힌 문">
              <a:extLst>
                <a:ext uri="{FF2B5EF4-FFF2-40B4-BE49-F238E27FC236}">
                  <a16:creationId xmlns:a16="http://schemas.microsoft.com/office/drawing/2014/main" id="{EAD46109-C059-4164-94E0-23FBADC1D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151547" y="2010991"/>
              <a:ext cx="2471490" cy="2471490"/>
            </a:xfrm>
            <a:prstGeom prst="rect">
              <a:avLst/>
            </a:prstGeom>
          </p:spPr>
        </p:pic>
        <p:pic>
          <p:nvPicPr>
            <p:cNvPr id="30" name="그래픽 29" descr="원격 제어식">
              <a:extLst>
                <a:ext uri="{FF2B5EF4-FFF2-40B4-BE49-F238E27FC236}">
                  <a16:creationId xmlns:a16="http://schemas.microsoft.com/office/drawing/2014/main" id="{745F7C50-38C8-43D1-BF06-9BE809E4D0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l="25393" r="27083"/>
            <a:stretch/>
          </p:blipFill>
          <p:spPr>
            <a:xfrm rot="16200000">
              <a:off x="3426529" y="3010957"/>
              <a:ext cx="330347" cy="695115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6F64D37D-B65C-41D3-9D25-74149FDF261B}"/>
              </a:ext>
            </a:extLst>
          </p:cNvPr>
          <p:cNvGrpSpPr/>
          <p:nvPr/>
        </p:nvGrpSpPr>
        <p:grpSpPr>
          <a:xfrm>
            <a:off x="5396659" y="2484108"/>
            <a:ext cx="2011942" cy="2146394"/>
            <a:chOff x="5396659" y="2484108"/>
            <a:chExt cx="2011942" cy="2146394"/>
          </a:xfrm>
        </p:grpSpPr>
        <p:pic>
          <p:nvPicPr>
            <p:cNvPr id="31" name="그래픽 30" descr="데이터베이스">
              <a:extLst>
                <a:ext uri="{FF2B5EF4-FFF2-40B4-BE49-F238E27FC236}">
                  <a16:creationId xmlns:a16="http://schemas.microsoft.com/office/drawing/2014/main" id="{FD5FD5DB-FB9E-41B2-A40B-A214156163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6025132" y="2484108"/>
              <a:ext cx="1383469" cy="1534198"/>
            </a:xfrm>
            <a:prstGeom prst="rect">
              <a:avLst/>
            </a:prstGeom>
          </p:spPr>
        </p:pic>
        <p:pic>
          <p:nvPicPr>
            <p:cNvPr id="32" name="그래픽 31" descr="구름">
              <a:extLst>
                <a:ext uri="{FF2B5EF4-FFF2-40B4-BE49-F238E27FC236}">
                  <a16:creationId xmlns:a16="http://schemas.microsoft.com/office/drawing/2014/main" id="{30BB3076-D789-4206-B2EA-93765BC46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396659" y="2880869"/>
              <a:ext cx="1577738" cy="1749633"/>
            </a:xfrm>
            <a:prstGeom prst="rect">
              <a:avLst/>
            </a:prstGeom>
          </p:spPr>
        </p:pic>
      </p:grp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B3A6060C-96D1-4FCB-923B-E9AC529C177A}"/>
              </a:ext>
            </a:extLst>
          </p:cNvPr>
          <p:cNvSpPr/>
          <p:nvPr/>
        </p:nvSpPr>
        <p:spPr>
          <a:xfrm>
            <a:off x="7276612" y="2066072"/>
            <a:ext cx="2342389" cy="1151238"/>
          </a:xfrm>
          <a:prstGeom prst="rightArrow">
            <a:avLst/>
          </a:prstGeom>
          <a:solidFill>
            <a:srgbClr val="8FBE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Stream Video /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Personal Data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617CBAAE-F72E-404D-A48E-25EB1A4D2A34}"/>
              </a:ext>
            </a:extLst>
          </p:cNvPr>
          <p:cNvSpPr/>
          <p:nvPr/>
        </p:nvSpPr>
        <p:spPr>
          <a:xfrm flipH="1">
            <a:off x="7304845" y="3410276"/>
            <a:ext cx="2184359" cy="737328"/>
          </a:xfrm>
          <a:prstGeom prst="rightArrow">
            <a:avLst/>
          </a:prstGeom>
          <a:solidFill>
            <a:srgbClr val="1B3C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Personal Data</a:t>
            </a:r>
            <a:endParaRPr lang="ko-KR" altLang="en-US" b="1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0D7B5C1-C4D5-42FF-B6A1-15A6623B46A0}"/>
              </a:ext>
            </a:extLst>
          </p:cNvPr>
          <p:cNvSpPr/>
          <p:nvPr/>
        </p:nvSpPr>
        <p:spPr>
          <a:xfrm>
            <a:off x="5576237" y="4583411"/>
            <a:ext cx="1642932" cy="5130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ysClr val="windowText" lastClr="000000"/>
                </a:solidFill>
                <a:latin typeface="+mj-lt"/>
              </a:rPr>
              <a:t>Web server</a:t>
            </a:r>
            <a:endParaRPr lang="ko-KR" altLang="en-US" sz="1600" b="1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4F152CC-D514-4B17-B7DB-AA737A4D4205}"/>
              </a:ext>
            </a:extLst>
          </p:cNvPr>
          <p:cNvSpPr/>
          <p:nvPr/>
        </p:nvSpPr>
        <p:spPr>
          <a:xfrm>
            <a:off x="9365487" y="4583411"/>
            <a:ext cx="1642932" cy="5130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ysClr val="windowText" lastClr="000000"/>
                </a:solidFill>
                <a:latin typeface="+mj-lt"/>
              </a:rPr>
              <a:t>Application</a:t>
            </a:r>
            <a:endParaRPr lang="ko-KR" altLang="en-US" sz="1600" b="1" dirty="0">
              <a:solidFill>
                <a:sysClr val="windowText" lastClr="000000"/>
              </a:solidFill>
              <a:latin typeface="+mj-lt"/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5CB2BFA5-6602-4E4F-8893-7EF822C710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7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228"/>
    </mc:Choice>
    <mc:Fallback xmlns="">
      <p:transition spd="slow" advTm="51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F663225-CE97-444C-A980-1EDED86A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033BC0-FF63-4153-81F5-329DC893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내용</a:t>
            </a:r>
            <a:r>
              <a:rPr lang="en-US" altLang="ko-KR" dirty="0"/>
              <a:t> [</a:t>
            </a:r>
            <a:r>
              <a:rPr lang="ko-KR" altLang="en-US" dirty="0"/>
              <a:t>얼굴 인식</a:t>
            </a:r>
            <a:r>
              <a:rPr lang="en-US" altLang="ko-KR" dirty="0"/>
              <a:t>]</a:t>
            </a:r>
            <a:endParaRPr lang="ko-KR" altLang="en-US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0D9DF10F-B94E-402C-B223-EF4B6CC95F2B}"/>
              </a:ext>
            </a:extLst>
          </p:cNvPr>
          <p:cNvGrpSpPr/>
          <p:nvPr/>
        </p:nvGrpSpPr>
        <p:grpSpPr>
          <a:xfrm>
            <a:off x="9139469" y="4048857"/>
            <a:ext cx="2456027" cy="2197756"/>
            <a:chOff x="684398" y="3732953"/>
            <a:chExt cx="2456027" cy="185194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75E91C7-1DC2-4067-A239-29E334D6F47B}"/>
                </a:ext>
              </a:extLst>
            </p:cNvPr>
            <p:cNvSpPr/>
            <p:nvPr/>
          </p:nvSpPr>
          <p:spPr>
            <a:xfrm>
              <a:off x="684398" y="3732953"/>
              <a:ext cx="2368290" cy="1851948"/>
            </a:xfrm>
            <a:prstGeom prst="rect">
              <a:avLst/>
            </a:prstGeom>
            <a:solidFill>
              <a:srgbClr val="1B3C33"/>
            </a:solidFill>
            <a:ln>
              <a:solidFill>
                <a:srgbClr val="1B3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79C6902-6CEB-4A94-9C15-673C22297E3F}"/>
                </a:ext>
              </a:extLst>
            </p:cNvPr>
            <p:cNvSpPr txBox="1"/>
            <p:nvPr/>
          </p:nvSpPr>
          <p:spPr>
            <a:xfrm>
              <a:off x="697922" y="3974764"/>
              <a:ext cx="2442503" cy="1534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make photo's features vector to send </a:t>
              </a:r>
              <a:r>
                <a:rPr lang="en-US" altLang="ko-KR" dirty="0" err="1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ResNet</a:t>
              </a:r>
              <a:r>
                <a:rPr lang="en-US" altLang="ko-KR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module for learning the person's face</a:t>
              </a:r>
              <a:endParaRPr lang="ko-KR" altLang="en-US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A2DC84A-3B93-45B9-9A78-92C32F7C1AF8}"/>
              </a:ext>
            </a:extLst>
          </p:cNvPr>
          <p:cNvGrpSpPr/>
          <p:nvPr/>
        </p:nvGrpSpPr>
        <p:grpSpPr>
          <a:xfrm>
            <a:off x="6410954" y="4752400"/>
            <a:ext cx="1941692" cy="1496077"/>
            <a:chOff x="2788236" y="3840082"/>
            <a:chExt cx="1529121" cy="1866237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F2DB321B-1328-424C-A47A-CFA7FBA1C4D8}"/>
                </a:ext>
              </a:extLst>
            </p:cNvPr>
            <p:cNvSpPr/>
            <p:nvPr/>
          </p:nvSpPr>
          <p:spPr>
            <a:xfrm>
              <a:off x="2788236" y="3854371"/>
              <a:ext cx="1529121" cy="1851948"/>
            </a:xfrm>
            <a:prstGeom prst="rect">
              <a:avLst/>
            </a:prstGeom>
            <a:solidFill>
              <a:srgbClr val="1B3C33"/>
            </a:solidFill>
            <a:ln>
              <a:solidFill>
                <a:srgbClr val="1B3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3D51F86-753D-452A-9C98-5794DB1DBDD7}"/>
                </a:ext>
              </a:extLst>
            </p:cNvPr>
            <p:cNvGrpSpPr/>
            <p:nvPr/>
          </p:nvGrpSpPr>
          <p:grpSpPr>
            <a:xfrm>
              <a:off x="2973919" y="4251234"/>
              <a:ext cx="1111415" cy="1377965"/>
              <a:chOff x="2736069" y="4280220"/>
              <a:chExt cx="1111415" cy="1377965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64BEBC0-8E66-400A-BD16-AD98B829D201}"/>
                  </a:ext>
                </a:extLst>
              </p:cNvPr>
              <p:cNvSpPr txBox="1"/>
              <p:nvPr/>
            </p:nvSpPr>
            <p:spPr>
              <a:xfrm>
                <a:off x="2974773" y="4511778"/>
                <a:ext cx="872711" cy="1146407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endParaRPr lang="ko-KR" alt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3100B7B-7C52-44ED-9C12-9927540869EC}"/>
                  </a:ext>
                </a:extLst>
              </p:cNvPr>
              <p:cNvSpPr txBox="1"/>
              <p:nvPr/>
            </p:nvSpPr>
            <p:spPr>
              <a:xfrm>
                <a:off x="2901158" y="4428138"/>
                <a:ext cx="872711" cy="1146407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ko-KR" altLang="en-US" dirty="0"/>
              </a:p>
            </p:txBody>
          </p:sp>
          <p:pic>
            <p:nvPicPr>
              <p:cNvPr id="22" name="그림 21" descr="사람, 의류, 여자, 미소이(가) 표시된 사진&#10;&#10;자동 생성된 설명">
                <a:extLst>
                  <a:ext uri="{FF2B5EF4-FFF2-40B4-BE49-F238E27FC236}">
                    <a16:creationId xmlns:a16="http://schemas.microsoft.com/office/drawing/2014/main" id="{FD887378-7B87-4D6B-8EF5-0E20F88414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27543" y="4354179"/>
                <a:ext cx="861600" cy="1146407"/>
              </a:xfrm>
              <a:prstGeom prst="rect">
                <a:avLst/>
              </a:prstGeom>
            </p:spPr>
          </p:pic>
          <p:pic>
            <p:nvPicPr>
              <p:cNvPr id="23" name="그림 22" descr="사람, 실외, 쥐고있는, 앉아있는이(가) 표시된 사진&#10;&#10;자동 생성된 설명">
                <a:extLst>
                  <a:ext uri="{FF2B5EF4-FFF2-40B4-BE49-F238E27FC236}">
                    <a16:creationId xmlns:a16="http://schemas.microsoft.com/office/drawing/2014/main" id="{66AF59D7-21C1-4E23-8649-D5CD1739B5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36069" y="4280220"/>
                <a:ext cx="859805" cy="1146407"/>
              </a:xfrm>
              <a:prstGeom prst="rect">
                <a:avLst/>
              </a:prstGeom>
            </p:spPr>
          </p:pic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0BB6844-1763-4BBB-A07B-EB775794D0EF}"/>
                </a:ext>
              </a:extLst>
            </p:cNvPr>
            <p:cNvSpPr txBox="1"/>
            <p:nvPr/>
          </p:nvSpPr>
          <p:spPr>
            <a:xfrm>
              <a:off x="2954657" y="3840082"/>
              <a:ext cx="1233614" cy="3978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 err="1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informations</a:t>
              </a:r>
              <a:endParaRPr lang="ko-KR" altLang="en-US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79B8F04-8329-4E71-AECC-A8C50784D960}"/>
              </a:ext>
            </a:extLst>
          </p:cNvPr>
          <p:cNvSpPr/>
          <p:nvPr/>
        </p:nvSpPr>
        <p:spPr>
          <a:xfrm>
            <a:off x="6387317" y="4064019"/>
            <a:ext cx="1989100" cy="336102"/>
          </a:xfrm>
          <a:prstGeom prst="rect">
            <a:avLst/>
          </a:prstGeom>
          <a:solidFill>
            <a:srgbClr val="2F66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Aharoni" panose="02010803020104030203" pitchFamily="2" charset="-79"/>
                <a:cs typeface="Aharoni" panose="02010803020104030203" pitchFamily="2" charset="-79"/>
              </a:rPr>
              <a:t>compare</a:t>
            </a:r>
            <a:endParaRPr lang="ko-KR" altLang="en-US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F0E676F-6967-4836-958D-C72234030871}"/>
              </a:ext>
            </a:extLst>
          </p:cNvPr>
          <p:cNvGrpSpPr/>
          <p:nvPr/>
        </p:nvGrpSpPr>
        <p:grpSpPr>
          <a:xfrm>
            <a:off x="2159669" y="1236284"/>
            <a:ext cx="1989100" cy="1981810"/>
            <a:chOff x="3230783" y="1374440"/>
            <a:chExt cx="1989100" cy="1981810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F3F25267-285F-4224-B0AA-9786E5458272}"/>
                </a:ext>
              </a:extLst>
            </p:cNvPr>
            <p:cNvGrpSpPr/>
            <p:nvPr/>
          </p:nvGrpSpPr>
          <p:grpSpPr>
            <a:xfrm>
              <a:off x="3230783" y="1860172"/>
              <a:ext cx="1989100" cy="1496078"/>
              <a:chOff x="719559" y="1120971"/>
              <a:chExt cx="2349661" cy="1767270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AA6EFE5-D51A-4351-9FC2-98A7DF8347AA}"/>
                  </a:ext>
                </a:extLst>
              </p:cNvPr>
              <p:cNvSpPr/>
              <p:nvPr/>
            </p:nvSpPr>
            <p:spPr>
              <a:xfrm>
                <a:off x="719559" y="1120972"/>
                <a:ext cx="2349661" cy="1767269"/>
              </a:xfrm>
              <a:prstGeom prst="rect">
                <a:avLst/>
              </a:prstGeom>
              <a:solidFill>
                <a:srgbClr val="1B3C33"/>
              </a:solidFill>
              <a:ln>
                <a:solidFill>
                  <a:srgbClr val="1B3C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178B27DD-2FA1-4D3E-BA29-71741A89DBB2}"/>
                  </a:ext>
                </a:extLst>
              </p:cNvPr>
              <p:cNvPicPr/>
              <p:nvPr/>
            </p:nvPicPr>
            <p:blipFill rotWithShape="1">
              <a:blip r:embed="rId6"/>
              <a:srcRect l="26236" t="28246" r="22711" b="12815"/>
              <a:stretch/>
            </p:blipFill>
            <p:spPr>
              <a:xfrm>
                <a:off x="943865" y="1120971"/>
                <a:ext cx="1901048" cy="1767270"/>
              </a:xfrm>
              <a:prstGeom prst="rect">
                <a:avLst/>
              </a:prstGeom>
            </p:spPr>
          </p:pic>
        </p:grp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EFAA5D9-96C1-4728-81D2-2F849C2920C3}"/>
                </a:ext>
              </a:extLst>
            </p:cNvPr>
            <p:cNvSpPr/>
            <p:nvPr/>
          </p:nvSpPr>
          <p:spPr>
            <a:xfrm>
              <a:off x="3230783" y="1374440"/>
              <a:ext cx="1989100" cy="336102"/>
            </a:xfrm>
            <a:prstGeom prst="rect">
              <a:avLst/>
            </a:prstGeom>
            <a:solidFill>
              <a:srgbClr val="2F66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stream Video</a:t>
              </a:r>
              <a:endParaRPr lang="ko-KR" altLang="en-US" sz="20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7E7EA99F-1308-438E-B21E-27883452B009}"/>
              </a:ext>
            </a:extLst>
          </p:cNvPr>
          <p:cNvGrpSpPr/>
          <p:nvPr/>
        </p:nvGrpSpPr>
        <p:grpSpPr>
          <a:xfrm>
            <a:off x="5101450" y="1236284"/>
            <a:ext cx="1989100" cy="1981810"/>
            <a:chOff x="5409769" y="1374440"/>
            <a:chExt cx="1989100" cy="198181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6CE541A-5B87-4F6B-8491-67102FDB615A}"/>
                </a:ext>
              </a:extLst>
            </p:cNvPr>
            <p:cNvGrpSpPr/>
            <p:nvPr/>
          </p:nvGrpSpPr>
          <p:grpSpPr>
            <a:xfrm>
              <a:off x="5409769" y="1860171"/>
              <a:ext cx="1989100" cy="1496079"/>
              <a:chOff x="3831220" y="1304236"/>
              <a:chExt cx="2349661" cy="1767271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9306741E-1B04-4EA8-8EE5-AB8306F9101C}"/>
                  </a:ext>
                </a:extLst>
              </p:cNvPr>
              <p:cNvSpPr/>
              <p:nvPr/>
            </p:nvSpPr>
            <p:spPr>
              <a:xfrm>
                <a:off x="3831220" y="1304238"/>
                <a:ext cx="2349661" cy="1767269"/>
              </a:xfrm>
              <a:prstGeom prst="rect">
                <a:avLst/>
              </a:prstGeom>
              <a:solidFill>
                <a:srgbClr val="1B3C33"/>
              </a:solidFill>
              <a:ln>
                <a:solidFill>
                  <a:srgbClr val="1B3C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3CB6A69E-B9CF-4FFA-BF91-B4BF005844A7}"/>
                  </a:ext>
                </a:extLst>
              </p:cNvPr>
              <p:cNvPicPr/>
              <p:nvPr/>
            </p:nvPicPr>
            <p:blipFill rotWithShape="1">
              <a:blip r:embed="rId7"/>
              <a:srcRect l="25423" t="24205" r="20051" b="12515"/>
              <a:stretch/>
            </p:blipFill>
            <p:spPr>
              <a:xfrm>
                <a:off x="4055527" y="1304236"/>
                <a:ext cx="1901048" cy="1767271"/>
              </a:xfrm>
              <a:prstGeom prst="rect">
                <a:avLst/>
              </a:prstGeom>
            </p:spPr>
          </p:pic>
        </p:grp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3169BD77-E808-414F-B4FB-2CC6DD9F81DE}"/>
                </a:ext>
              </a:extLst>
            </p:cNvPr>
            <p:cNvSpPr/>
            <p:nvPr/>
          </p:nvSpPr>
          <p:spPr>
            <a:xfrm>
              <a:off x="5409769" y="1374440"/>
              <a:ext cx="1989100" cy="336102"/>
            </a:xfrm>
            <a:prstGeom prst="rect">
              <a:avLst/>
            </a:prstGeom>
            <a:solidFill>
              <a:srgbClr val="2F66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detection</a:t>
              </a:r>
              <a:endParaRPr lang="ko-KR" altLang="en-US" sz="20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F215442A-45A0-4AFF-9CF6-8A7C97BCFD77}"/>
              </a:ext>
            </a:extLst>
          </p:cNvPr>
          <p:cNvGrpSpPr/>
          <p:nvPr/>
        </p:nvGrpSpPr>
        <p:grpSpPr>
          <a:xfrm>
            <a:off x="8243873" y="1236284"/>
            <a:ext cx="2011810" cy="1981810"/>
            <a:chOff x="7643205" y="1374440"/>
            <a:chExt cx="2011810" cy="198181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98EDBEB1-2F08-422C-A36C-22670858121E}"/>
                </a:ext>
              </a:extLst>
            </p:cNvPr>
            <p:cNvGrpSpPr/>
            <p:nvPr/>
          </p:nvGrpSpPr>
          <p:grpSpPr>
            <a:xfrm>
              <a:off x="7665915" y="1860172"/>
              <a:ext cx="1989100" cy="1496078"/>
              <a:chOff x="6517246" y="1228801"/>
              <a:chExt cx="2349661" cy="176727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D6F2B7C-B0A2-412F-9AC7-0B102B972307}"/>
                  </a:ext>
                </a:extLst>
              </p:cNvPr>
              <p:cNvSpPr/>
              <p:nvPr/>
            </p:nvSpPr>
            <p:spPr>
              <a:xfrm>
                <a:off x="6517246" y="1228802"/>
                <a:ext cx="2349661" cy="1767269"/>
              </a:xfrm>
              <a:prstGeom prst="rect">
                <a:avLst/>
              </a:prstGeom>
              <a:solidFill>
                <a:srgbClr val="1B3C33"/>
              </a:solidFill>
              <a:ln>
                <a:solidFill>
                  <a:srgbClr val="1B3C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AEA02E90-40E1-4BD9-9AF1-0EEA0C500034}"/>
                  </a:ext>
                </a:extLst>
              </p:cNvPr>
              <p:cNvPicPr/>
              <p:nvPr/>
            </p:nvPicPr>
            <p:blipFill rotWithShape="1">
              <a:blip r:embed="rId8"/>
              <a:srcRect l="26053" t="22784" r="19421" b="13539"/>
              <a:stretch/>
            </p:blipFill>
            <p:spPr>
              <a:xfrm>
                <a:off x="6741551" y="1228801"/>
                <a:ext cx="1901049" cy="1767270"/>
              </a:xfrm>
              <a:prstGeom prst="rect">
                <a:avLst/>
              </a:prstGeom>
            </p:spPr>
          </p:pic>
        </p:grp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46DB092D-61F4-4272-9E9B-37FB7650062E}"/>
                </a:ext>
              </a:extLst>
            </p:cNvPr>
            <p:cNvSpPr/>
            <p:nvPr/>
          </p:nvSpPr>
          <p:spPr>
            <a:xfrm>
              <a:off x="7643205" y="1374440"/>
              <a:ext cx="1989100" cy="336102"/>
            </a:xfrm>
            <a:prstGeom prst="rect">
              <a:avLst/>
            </a:prstGeom>
            <a:solidFill>
              <a:srgbClr val="2F66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prediction</a:t>
              </a:r>
              <a:endParaRPr lang="ko-KR" altLang="en-US" sz="20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A916C454-EB25-4BC1-996D-79CC549A795C}"/>
              </a:ext>
            </a:extLst>
          </p:cNvPr>
          <p:cNvGrpSpPr/>
          <p:nvPr/>
        </p:nvGrpSpPr>
        <p:grpSpPr>
          <a:xfrm>
            <a:off x="652292" y="4041191"/>
            <a:ext cx="1989100" cy="1981810"/>
            <a:chOff x="1001261" y="1374440"/>
            <a:chExt cx="1989100" cy="198181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A587FA5A-364B-4CE7-A4EB-1B716D9B0F01}"/>
                </a:ext>
              </a:extLst>
            </p:cNvPr>
            <p:cNvGrpSpPr/>
            <p:nvPr/>
          </p:nvGrpSpPr>
          <p:grpSpPr>
            <a:xfrm>
              <a:off x="1001261" y="1860172"/>
              <a:ext cx="1989100" cy="1496078"/>
              <a:chOff x="9427579" y="1247122"/>
              <a:chExt cx="2349661" cy="1767270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892466CB-1D83-40FD-B5F2-62824F728593}"/>
                  </a:ext>
                </a:extLst>
              </p:cNvPr>
              <p:cNvSpPr/>
              <p:nvPr/>
            </p:nvSpPr>
            <p:spPr>
              <a:xfrm>
                <a:off x="9427579" y="1247122"/>
                <a:ext cx="2349661" cy="1767269"/>
              </a:xfrm>
              <a:prstGeom prst="rect">
                <a:avLst/>
              </a:prstGeom>
              <a:solidFill>
                <a:srgbClr val="1B3C33"/>
              </a:solidFill>
              <a:ln>
                <a:solidFill>
                  <a:srgbClr val="1B3C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794CEBB0-0EC0-4FE1-9E45-5BF723B58A51}"/>
                  </a:ext>
                </a:extLst>
              </p:cNvPr>
              <p:cNvPicPr/>
              <p:nvPr/>
            </p:nvPicPr>
            <p:blipFill rotWithShape="1">
              <a:blip r:embed="rId9"/>
              <a:srcRect l="26221" t="23034" r="19253" b="12725"/>
              <a:stretch/>
            </p:blipFill>
            <p:spPr>
              <a:xfrm>
                <a:off x="9651886" y="1247122"/>
                <a:ext cx="1901048" cy="1767270"/>
              </a:xfrm>
              <a:prstGeom prst="rect">
                <a:avLst/>
              </a:prstGeom>
            </p:spPr>
          </p:pic>
        </p:grp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B3DAA0CE-130E-4D4B-A66A-56663A43B516}"/>
                </a:ext>
              </a:extLst>
            </p:cNvPr>
            <p:cNvSpPr/>
            <p:nvPr/>
          </p:nvSpPr>
          <p:spPr>
            <a:xfrm>
              <a:off x="1001261" y="1374440"/>
              <a:ext cx="1989100" cy="336102"/>
            </a:xfrm>
            <a:prstGeom prst="rect">
              <a:avLst/>
            </a:prstGeom>
            <a:solidFill>
              <a:srgbClr val="2F66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recogntion</a:t>
              </a:r>
              <a:endParaRPr lang="ko-KR" altLang="en-US" sz="20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FBCC4E01-E3EC-45EF-85AD-66BF5934BC35}"/>
              </a:ext>
            </a:extLst>
          </p:cNvPr>
          <p:cNvGrpSpPr/>
          <p:nvPr/>
        </p:nvGrpSpPr>
        <p:grpSpPr>
          <a:xfrm>
            <a:off x="3359038" y="4041191"/>
            <a:ext cx="2368290" cy="1981809"/>
            <a:chOff x="3359038" y="4041191"/>
            <a:chExt cx="2368290" cy="1981809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92D2A4D5-7208-43A3-B401-A4F9F35A6D0D}"/>
                </a:ext>
              </a:extLst>
            </p:cNvPr>
            <p:cNvSpPr/>
            <p:nvPr/>
          </p:nvSpPr>
          <p:spPr>
            <a:xfrm>
              <a:off x="3359038" y="4041191"/>
              <a:ext cx="2368290" cy="754981"/>
            </a:xfrm>
            <a:prstGeom prst="rect">
              <a:avLst/>
            </a:prstGeom>
            <a:solidFill>
              <a:srgbClr val="2F66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Euclidean </a:t>
              </a:r>
            </a:p>
            <a:p>
              <a:pPr algn="ctr"/>
              <a:r>
                <a:rPr lang="en-US" altLang="ko-KR" sz="2000" dirty="0">
                  <a:latin typeface="Aharoni" panose="02010803020104030203" pitchFamily="2" charset="-79"/>
                  <a:cs typeface="Aharoni" panose="02010803020104030203" pitchFamily="2" charset="-79"/>
                </a:rPr>
                <a:t>Minimum distance</a:t>
              </a:r>
              <a:endParaRPr lang="ko-KR" altLang="en-US" sz="20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B3B006C1-168B-4230-B26C-FA9DD96FD94C}"/>
                </a:ext>
              </a:extLst>
            </p:cNvPr>
            <p:cNvSpPr/>
            <p:nvPr/>
          </p:nvSpPr>
          <p:spPr>
            <a:xfrm>
              <a:off x="3359038" y="4884072"/>
              <a:ext cx="2368290" cy="1138928"/>
            </a:xfrm>
            <a:prstGeom prst="rect">
              <a:avLst/>
            </a:prstGeom>
            <a:solidFill>
              <a:srgbClr val="8FBEC7"/>
            </a:solidFill>
            <a:ln>
              <a:solidFill>
                <a:srgbClr val="8FBEC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en-US" altLang="ko-KR" dirty="0">
                  <a:solidFill>
                    <a:schemeClr val="tx1"/>
                  </a:solidFill>
                </a:rPr>
                <a:t>    YOUNGHEE</a:t>
              </a:r>
            </a:p>
            <a:p>
              <a:pPr marL="342900" indent="-342900">
                <a:buAutoNum type="arabicPeriod"/>
              </a:pPr>
              <a:r>
                <a:rPr lang="en-US" altLang="ko-KR" dirty="0">
                  <a:solidFill>
                    <a:schemeClr val="tx1"/>
                  </a:solidFill>
                </a:rPr>
                <a:t>    HYEEUN</a:t>
              </a: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</p:grp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4D9E8CAF-68EF-4016-A744-7BA8C9F7E4BB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973" y="1404335"/>
            <a:ext cx="595876" cy="2607722"/>
          </a:xfrm>
          <a:prstGeom prst="bentConnector2">
            <a:avLst/>
          </a:prstGeom>
          <a:ln w="38100">
            <a:solidFill>
              <a:srgbClr val="2F6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8C520AC2-B4F2-4816-BB22-B24DE18E18D9}"/>
              </a:ext>
            </a:extLst>
          </p:cNvPr>
          <p:cNvCxnSpPr>
            <a:endCxn id="33" idx="3"/>
          </p:cNvCxnSpPr>
          <p:nvPr/>
        </p:nvCxnSpPr>
        <p:spPr>
          <a:xfrm flipH="1">
            <a:off x="8376417" y="4232070"/>
            <a:ext cx="763052" cy="0"/>
          </a:xfrm>
          <a:prstGeom prst="straightConnector1">
            <a:avLst/>
          </a:prstGeom>
          <a:ln w="38100">
            <a:solidFill>
              <a:srgbClr val="2F6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A68731D1-BE73-4FF4-9296-4895C62C38DC}"/>
              </a:ext>
            </a:extLst>
          </p:cNvPr>
          <p:cNvCxnSpPr>
            <a:cxnSpLocks/>
            <a:stCxn id="28" idx="0"/>
            <a:endCxn id="33" idx="2"/>
          </p:cNvCxnSpPr>
          <p:nvPr/>
        </p:nvCxnSpPr>
        <p:spPr>
          <a:xfrm flipH="1" flipV="1">
            <a:off x="7381867" y="4400121"/>
            <a:ext cx="23637" cy="352279"/>
          </a:xfrm>
          <a:prstGeom prst="straightConnector1">
            <a:avLst/>
          </a:prstGeom>
          <a:ln w="38100">
            <a:solidFill>
              <a:srgbClr val="2F6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F016AE58-F336-40F3-AC3B-C78B0479A178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5727328" y="4232070"/>
            <a:ext cx="659989" cy="0"/>
          </a:xfrm>
          <a:prstGeom prst="straightConnector1">
            <a:avLst/>
          </a:prstGeom>
          <a:ln w="38100">
            <a:solidFill>
              <a:srgbClr val="2F6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89DAC65F-EF10-4BFB-8CF7-0DB8B267E2BE}"/>
              </a:ext>
            </a:extLst>
          </p:cNvPr>
          <p:cNvCxnSpPr>
            <a:stCxn id="37" idx="3"/>
            <a:endCxn id="39" idx="1"/>
          </p:cNvCxnSpPr>
          <p:nvPr/>
        </p:nvCxnSpPr>
        <p:spPr>
          <a:xfrm>
            <a:off x="7090550" y="1404335"/>
            <a:ext cx="1153323" cy="0"/>
          </a:xfrm>
          <a:prstGeom prst="straightConnector1">
            <a:avLst/>
          </a:prstGeom>
          <a:ln w="38100">
            <a:solidFill>
              <a:srgbClr val="2F6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CE38D15E-B525-4D37-B565-6CFAA066CC5A}"/>
              </a:ext>
            </a:extLst>
          </p:cNvPr>
          <p:cNvCxnSpPr>
            <a:stCxn id="35" idx="3"/>
            <a:endCxn id="37" idx="1"/>
          </p:cNvCxnSpPr>
          <p:nvPr/>
        </p:nvCxnSpPr>
        <p:spPr>
          <a:xfrm>
            <a:off x="4148769" y="1404335"/>
            <a:ext cx="952681" cy="0"/>
          </a:xfrm>
          <a:prstGeom prst="straightConnector1">
            <a:avLst/>
          </a:prstGeom>
          <a:ln w="38100">
            <a:solidFill>
              <a:srgbClr val="2F6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1EE2DC33-19C4-40F3-B77F-EF1611BD32C9}"/>
              </a:ext>
            </a:extLst>
          </p:cNvPr>
          <p:cNvCxnSpPr>
            <a:endCxn id="43" idx="3"/>
          </p:cNvCxnSpPr>
          <p:nvPr/>
        </p:nvCxnSpPr>
        <p:spPr>
          <a:xfrm flipH="1">
            <a:off x="2641392" y="4209242"/>
            <a:ext cx="717646" cy="0"/>
          </a:xfrm>
          <a:prstGeom prst="straightConnector1">
            <a:avLst/>
          </a:prstGeom>
          <a:ln w="38100">
            <a:solidFill>
              <a:srgbClr val="2F6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229C3DF7-3B8A-4F27-BB2D-1099B1F9B6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94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42"/>
    </mc:Choice>
    <mc:Fallback xmlns="">
      <p:transition spd="slow" advTm="35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BE968C8-D02B-44C2-9F27-108AE66AD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7462F334-2FBF-49D5-BA8C-E9AEF0855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개발내용 </a:t>
            </a:r>
            <a:r>
              <a:rPr lang="en-US" altLang="ko-KR" dirty="0"/>
              <a:t>[</a:t>
            </a:r>
            <a:r>
              <a:rPr lang="ko-KR" altLang="en-US" dirty="0"/>
              <a:t>제어기</a:t>
            </a:r>
            <a:r>
              <a:rPr lang="en-US" altLang="ko-KR" dirty="0"/>
              <a:t>]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4C6042B-4516-406E-98E7-BD108D8CCD7D}"/>
              </a:ext>
            </a:extLst>
          </p:cNvPr>
          <p:cNvGrpSpPr/>
          <p:nvPr/>
        </p:nvGrpSpPr>
        <p:grpSpPr>
          <a:xfrm>
            <a:off x="2593136" y="4129658"/>
            <a:ext cx="2152985" cy="1845014"/>
            <a:chOff x="924039" y="2126806"/>
            <a:chExt cx="2556728" cy="2193745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F0C075BE-C55D-41AA-A27E-F9C7B636E3B0}"/>
                </a:ext>
              </a:extLst>
            </p:cNvPr>
            <p:cNvGrpSpPr/>
            <p:nvPr/>
          </p:nvGrpSpPr>
          <p:grpSpPr>
            <a:xfrm>
              <a:off x="924039" y="2126806"/>
              <a:ext cx="2556728" cy="2193745"/>
              <a:chOff x="1067420" y="995504"/>
              <a:chExt cx="2926080" cy="4328160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3450B3C-3DA5-433D-9369-5B232B66C9F6}"/>
                  </a:ext>
                </a:extLst>
              </p:cNvPr>
              <p:cNvSpPr/>
              <p:nvPr/>
            </p:nvSpPr>
            <p:spPr>
              <a:xfrm>
                <a:off x="1067420" y="995504"/>
                <a:ext cx="2926080" cy="4328160"/>
              </a:xfrm>
              <a:prstGeom prst="roundRect">
                <a:avLst>
                  <a:gd name="adj" fmla="val 18295"/>
                </a:avLst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tx1"/>
                    </a:solidFill>
                  </a:ln>
                  <a:noFill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D5C919E-816A-4BFB-8513-D32313C7A912}"/>
                  </a:ext>
                </a:extLst>
              </p:cNvPr>
              <p:cNvSpPr/>
              <p:nvPr/>
            </p:nvSpPr>
            <p:spPr>
              <a:xfrm>
                <a:off x="2058019" y="1112494"/>
                <a:ext cx="960120" cy="152078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3AFB4F65-6A22-40A1-BEF7-71FDC2501A3A}"/>
                  </a:ext>
                </a:extLst>
              </p:cNvPr>
              <p:cNvSpPr/>
              <p:nvPr/>
            </p:nvSpPr>
            <p:spPr>
              <a:xfrm>
                <a:off x="1275346" y="1690475"/>
                <a:ext cx="2526722" cy="3070237"/>
              </a:xfrm>
              <a:prstGeom prst="rect">
                <a:avLst/>
              </a:prstGeom>
              <a:gradFill flip="none" rotWithShape="1">
                <a:gsLst>
                  <a:gs pos="0">
                    <a:srgbClr val="E4C2A9">
                      <a:tint val="66000"/>
                      <a:satMod val="160000"/>
                    </a:srgbClr>
                  </a:gs>
                  <a:gs pos="50000">
                    <a:srgbClr val="E4C2A9">
                      <a:tint val="44500"/>
                      <a:satMod val="160000"/>
                    </a:srgbClr>
                  </a:gs>
                  <a:gs pos="100000">
                    <a:srgbClr val="E4C2A9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45D4598-D82C-40F0-99BA-833A4D1E255E}"/>
                </a:ext>
              </a:extLst>
            </p:cNvPr>
            <p:cNvSpPr/>
            <p:nvPr/>
          </p:nvSpPr>
          <p:spPr>
            <a:xfrm>
              <a:off x="1117137" y="2980817"/>
              <a:ext cx="2183846" cy="415971"/>
            </a:xfrm>
            <a:prstGeom prst="rect">
              <a:avLst/>
            </a:prstGeom>
            <a:solidFill>
              <a:srgbClr val="2A5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/>
                <a:t>OPEN</a:t>
              </a:r>
              <a:endParaRPr lang="ko-KR" altLang="en-US" sz="1600" b="1" dirty="0"/>
            </a:p>
          </p:txBody>
        </p:sp>
      </p:grpSp>
      <p:pic>
        <p:nvPicPr>
          <p:cNvPr id="14" name="그래픽 13" descr="문이 열려 있음">
            <a:extLst>
              <a:ext uri="{FF2B5EF4-FFF2-40B4-BE49-F238E27FC236}">
                <a16:creationId xmlns:a16="http://schemas.microsoft.com/office/drawing/2014/main" id="{0C5FCCA0-6863-48D7-A5CB-540AB9996B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84606" y="2094140"/>
            <a:ext cx="2331771" cy="2331771"/>
          </a:xfrm>
          <a:prstGeom prst="rect">
            <a:avLst/>
          </a:prstGeom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071C6DEE-D90B-40DC-81E4-F68BD9B1B07B}"/>
              </a:ext>
            </a:extLst>
          </p:cNvPr>
          <p:cNvSpPr/>
          <p:nvPr/>
        </p:nvSpPr>
        <p:spPr>
          <a:xfrm>
            <a:off x="5587700" y="2898505"/>
            <a:ext cx="2329798" cy="1281024"/>
          </a:xfrm>
          <a:prstGeom prst="rightArrow">
            <a:avLst>
              <a:gd name="adj1" fmla="val 50000"/>
              <a:gd name="adj2" fmla="val 36903"/>
            </a:avLst>
          </a:prstGeom>
          <a:solidFill>
            <a:srgbClr val="1B3C33"/>
          </a:solidFill>
          <a:ln>
            <a:solidFill>
              <a:srgbClr val="1B3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59387E8-9BB5-46EF-A7ED-9549D5E8EF9E}"/>
              </a:ext>
            </a:extLst>
          </p:cNvPr>
          <p:cNvGrpSpPr/>
          <p:nvPr/>
        </p:nvGrpSpPr>
        <p:grpSpPr>
          <a:xfrm>
            <a:off x="1374650" y="1562557"/>
            <a:ext cx="3869129" cy="2127415"/>
            <a:chOff x="1374650" y="1562557"/>
            <a:chExt cx="3869129" cy="2127415"/>
          </a:xfrm>
        </p:grpSpPr>
        <p:pic>
          <p:nvPicPr>
            <p:cNvPr id="17" name="그래픽 16" descr="남자">
              <a:extLst>
                <a:ext uri="{FF2B5EF4-FFF2-40B4-BE49-F238E27FC236}">
                  <a16:creationId xmlns:a16="http://schemas.microsoft.com/office/drawing/2014/main" id="{EC461276-8F97-485E-A81C-1BB09B146B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374650" y="2223850"/>
              <a:ext cx="1452782" cy="1338245"/>
            </a:xfrm>
            <a:prstGeom prst="rect">
              <a:avLst/>
            </a:prstGeom>
          </p:spPr>
        </p:pic>
        <p:sp>
          <p:nvSpPr>
            <p:cNvPr id="5" name="화살표: 아래쪽 4">
              <a:extLst>
                <a:ext uri="{FF2B5EF4-FFF2-40B4-BE49-F238E27FC236}">
                  <a16:creationId xmlns:a16="http://schemas.microsoft.com/office/drawing/2014/main" id="{A8CE722F-2345-4A4A-AA3F-A201D6AF1B3B}"/>
                </a:ext>
              </a:extLst>
            </p:cNvPr>
            <p:cNvSpPr/>
            <p:nvPr/>
          </p:nvSpPr>
          <p:spPr>
            <a:xfrm rot="15836568">
              <a:off x="2740966" y="1578806"/>
              <a:ext cx="560142" cy="1245026"/>
            </a:xfrm>
            <a:prstGeom prst="downArrow">
              <a:avLst/>
            </a:prstGeom>
            <a:solidFill>
              <a:srgbClr val="2F6672"/>
            </a:solidFill>
            <a:ln>
              <a:solidFill>
                <a:srgbClr val="2F66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49E1446-79D9-49FF-AB87-9DDE7170BD9C}"/>
                </a:ext>
              </a:extLst>
            </p:cNvPr>
            <p:cNvSpPr txBox="1"/>
            <p:nvPr/>
          </p:nvSpPr>
          <p:spPr>
            <a:xfrm rot="21196265">
              <a:off x="2358479" y="2016651"/>
              <a:ext cx="11705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wait</a:t>
              </a:r>
              <a:r>
                <a:rPr lang="ko-KR" altLang="en-US" b="1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</a:t>
              </a:r>
              <a:r>
                <a:rPr lang="en-US" altLang="ko-KR" b="1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2sec</a:t>
              </a:r>
              <a:endParaRPr lang="ko-KR" altLang="en-US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8F7ECB8F-11F3-4C4E-8A65-7D2D2AF79C95}"/>
                </a:ext>
              </a:extLst>
            </p:cNvPr>
            <p:cNvGrpSpPr/>
            <p:nvPr/>
          </p:nvGrpSpPr>
          <p:grpSpPr>
            <a:xfrm>
              <a:off x="3131728" y="1562557"/>
              <a:ext cx="2112051" cy="2127415"/>
              <a:chOff x="2151547" y="2010991"/>
              <a:chExt cx="2471490" cy="2471490"/>
            </a:xfrm>
          </p:grpSpPr>
          <p:pic>
            <p:nvPicPr>
              <p:cNvPr id="26" name="그래픽 25" descr="웹 캠">
                <a:extLst>
                  <a:ext uri="{FF2B5EF4-FFF2-40B4-BE49-F238E27FC236}">
                    <a16:creationId xmlns:a16="http://schemas.microsoft.com/office/drawing/2014/main" id="{B8FB54BF-F291-4057-A709-7C4BFE8FBC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061636" y="2444768"/>
                <a:ext cx="625309" cy="625309"/>
              </a:xfrm>
              <a:prstGeom prst="rect">
                <a:avLst/>
              </a:prstGeom>
            </p:spPr>
          </p:pic>
          <p:pic>
            <p:nvPicPr>
              <p:cNvPr id="27" name="그래픽 26" descr="닫힌 문">
                <a:extLst>
                  <a:ext uri="{FF2B5EF4-FFF2-40B4-BE49-F238E27FC236}">
                    <a16:creationId xmlns:a16="http://schemas.microsoft.com/office/drawing/2014/main" id="{6F3FC62B-8868-4ACC-BB66-46FF993D4B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2151547" y="2010991"/>
                <a:ext cx="2471490" cy="2471490"/>
              </a:xfrm>
              <a:prstGeom prst="rect">
                <a:avLst/>
              </a:prstGeom>
            </p:spPr>
          </p:pic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D3ED8B7-5B9B-4976-BDD4-0C7C9CD8A179}"/>
              </a:ext>
            </a:extLst>
          </p:cNvPr>
          <p:cNvSpPr txBox="1"/>
          <p:nvPr/>
        </p:nvSpPr>
        <p:spPr>
          <a:xfrm>
            <a:off x="5633301" y="3339508"/>
            <a:ext cx="20617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Confirmed User</a:t>
            </a:r>
            <a:endParaRPr lang="ko-KR" altLang="en-US" sz="20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C5B66C8-C5CA-42A6-AC1E-4C396B3B8B85}"/>
              </a:ext>
            </a:extLst>
          </p:cNvPr>
          <p:cNvSpPr/>
          <p:nvPr/>
        </p:nvSpPr>
        <p:spPr>
          <a:xfrm>
            <a:off x="8170491" y="4425911"/>
            <a:ext cx="2160000" cy="334756"/>
          </a:xfrm>
          <a:prstGeom prst="rect">
            <a:avLst/>
          </a:prstGeom>
          <a:solidFill>
            <a:srgbClr val="8FBEC7"/>
          </a:solidFill>
          <a:ln>
            <a:solidFill>
              <a:srgbClr val="8FBE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Open the door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275D598B-DE97-4CBF-B153-F8926BAAA3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89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43"/>
    </mc:Choice>
    <mc:Fallback xmlns="">
      <p:transition spd="slow" advTm="49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8A6FF4-2CC4-4752-8BBB-59B292FB3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8F20911-469C-4F79-94D5-F54140140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내용 </a:t>
            </a:r>
            <a:r>
              <a:rPr lang="en-US" altLang="ko-KR" dirty="0"/>
              <a:t>[</a:t>
            </a:r>
            <a:r>
              <a:rPr lang="ko-KR" altLang="en-US" dirty="0"/>
              <a:t>어플리케이션</a:t>
            </a:r>
            <a:r>
              <a:rPr lang="en-US" altLang="ko-KR" dirty="0"/>
              <a:t>]</a:t>
            </a:r>
            <a:endParaRPr lang="ko-KR" altLang="en-US" dirty="0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63FBCBD-85FD-423A-903A-E315887C2DDC}"/>
              </a:ext>
            </a:extLst>
          </p:cNvPr>
          <p:cNvGrpSpPr/>
          <p:nvPr/>
        </p:nvGrpSpPr>
        <p:grpSpPr>
          <a:xfrm>
            <a:off x="648333" y="2175515"/>
            <a:ext cx="4335554" cy="2523807"/>
            <a:chOff x="1374650" y="1562557"/>
            <a:chExt cx="3869129" cy="2127415"/>
          </a:xfrm>
        </p:grpSpPr>
        <p:pic>
          <p:nvPicPr>
            <p:cNvPr id="39" name="그래픽 38" descr="남자">
              <a:extLst>
                <a:ext uri="{FF2B5EF4-FFF2-40B4-BE49-F238E27FC236}">
                  <a16:creationId xmlns:a16="http://schemas.microsoft.com/office/drawing/2014/main" id="{775221A9-0277-41B8-A907-C5972F493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374650" y="2223850"/>
              <a:ext cx="1452782" cy="1338245"/>
            </a:xfrm>
            <a:prstGeom prst="rect">
              <a:avLst/>
            </a:prstGeom>
          </p:spPr>
        </p:pic>
        <p:sp>
          <p:nvSpPr>
            <p:cNvPr id="40" name="화살표: 아래쪽 39">
              <a:extLst>
                <a:ext uri="{FF2B5EF4-FFF2-40B4-BE49-F238E27FC236}">
                  <a16:creationId xmlns:a16="http://schemas.microsoft.com/office/drawing/2014/main" id="{6F226619-1FF3-478F-B515-B47D84C5D2CF}"/>
                </a:ext>
              </a:extLst>
            </p:cNvPr>
            <p:cNvSpPr/>
            <p:nvPr/>
          </p:nvSpPr>
          <p:spPr>
            <a:xfrm rot="15836568">
              <a:off x="2740966" y="1578806"/>
              <a:ext cx="560142" cy="1245026"/>
            </a:xfrm>
            <a:prstGeom prst="downArrow">
              <a:avLst/>
            </a:prstGeom>
            <a:solidFill>
              <a:srgbClr val="2F6672"/>
            </a:solidFill>
            <a:ln>
              <a:solidFill>
                <a:srgbClr val="2F66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C92DE60-2F92-40CC-AA04-99F16BFCF629}"/>
                </a:ext>
              </a:extLst>
            </p:cNvPr>
            <p:cNvSpPr txBox="1"/>
            <p:nvPr/>
          </p:nvSpPr>
          <p:spPr>
            <a:xfrm rot="21196265">
              <a:off x="2406227" y="2031365"/>
              <a:ext cx="11705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wait</a:t>
              </a:r>
              <a:r>
                <a:rPr lang="ko-KR" altLang="en-US" b="1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 </a:t>
              </a:r>
              <a:r>
                <a:rPr lang="en-US" altLang="ko-KR" b="1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2sec</a:t>
              </a:r>
              <a:endParaRPr lang="ko-KR" altLang="en-US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F8048AEA-3854-4E25-BED8-3A2650CFFFDD}"/>
                </a:ext>
              </a:extLst>
            </p:cNvPr>
            <p:cNvGrpSpPr/>
            <p:nvPr/>
          </p:nvGrpSpPr>
          <p:grpSpPr>
            <a:xfrm>
              <a:off x="3131728" y="1562557"/>
              <a:ext cx="2112051" cy="2127415"/>
              <a:chOff x="2151547" y="2010992"/>
              <a:chExt cx="2471490" cy="2471490"/>
            </a:xfrm>
          </p:grpSpPr>
          <p:pic>
            <p:nvPicPr>
              <p:cNvPr id="43" name="그래픽 42" descr="웹 캠">
                <a:extLst>
                  <a:ext uri="{FF2B5EF4-FFF2-40B4-BE49-F238E27FC236}">
                    <a16:creationId xmlns:a16="http://schemas.microsoft.com/office/drawing/2014/main" id="{A3605BE3-4840-4AE5-9763-1DA95F9310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061636" y="2444768"/>
                <a:ext cx="625309" cy="625309"/>
              </a:xfrm>
              <a:prstGeom prst="rect">
                <a:avLst/>
              </a:prstGeom>
            </p:spPr>
          </p:pic>
          <p:pic>
            <p:nvPicPr>
              <p:cNvPr id="44" name="그래픽 43" descr="닫힌 문">
                <a:extLst>
                  <a:ext uri="{FF2B5EF4-FFF2-40B4-BE49-F238E27FC236}">
                    <a16:creationId xmlns:a16="http://schemas.microsoft.com/office/drawing/2014/main" id="{8D29489B-2DBA-4023-80B6-090EF99DD3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151547" y="2010992"/>
                <a:ext cx="2471490" cy="2471490"/>
              </a:xfrm>
              <a:prstGeom prst="rect">
                <a:avLst/>
              </a:prstGeom>
            </p:spPr>
          </p:pic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07F15255-D897-425B-B78C-F535FF8447C3}"/>
              </a:ext>
            </a:extLst>
          </p:cNvPr>
          <p:cNvGrpSpPr/>
          <p:nvPr/>
        </p:nvGrpSpPr>
        <p:grpSpPr>
          <a:xfrm>
            <a:off x="8011404" y="2021094"/>
            <a:ext cx="2903522" cy="2832648"/>
            <a:chOff x="4589170" y="1900398"/>
            <a:chExt cx="2556728" cy="2832648"/>
          </a:xfrm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AE06E301-D94D-41DF-A2B7-0F080F6FA0E7}"/>
                </a:ext>
              </a:extLst>
            </p:cNvPr>
            <p:cNvSpPr/>
            <p:nvPr/>
          </p:nvSpPr>
          <p:spPr>
            <a:xfrm>
              <a:off x="4589170" y="1900398"/>
              <a:ext cx="2556728" cy="2832648"/>
            </a:xfrm>
            <a:prstGeom prst="roundRect">
              <a:avLst>
                <a:gd name="adj" fmla="val 18295"/>
              </a:avLst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chemeClr val="tx1"/>
                  </a:solidFill>
                </a:ln>
                <a:noFill/>
              </a:endParaRPr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F571D68F-2CE5-43CB-B6B6-6E04C2F4AAED}"/>
                </a:ext>
              </a:extLst>
            </p:cNvPr>
            <p:cNvSpPr/>
            <p:nvPr/>
          </p:nvSpPr>
          <p:spPr>
            <a:xfrm>
              <a:off x="5455278" y="2035376"/>
              <a:ext cx="838926" cy="9953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F6F9A3CD-F378-4A63-A72F-52A764204127}"/>
                </a:ext>
              </a:extLst>
            </p:cNvPr>
            <p:cNvSpPr/>
            <p:nvPr/>
          </p:nvSpPr>
          <p:spPr>
            <a:xfrm>
              <a:off x="4770851" y="2272890"/>
              <a:ext cx="2207780" cy="2147976"/>
            </a:xfrm>
            <a:prstGeom prst="rect">
              <a:avLst/>
            </a:prstGeom>
            <a:gradFill flip="none" rotWithShape="1">
              <a:gsLst>
                <a:gs pos="0">
                  <a:srgbClr val="E4C2A9">
                    <a:tint val="66000"/>
                    <a:satMod val="160000"/>
                  </a:srgbClr>
                </a:gs>
                <a:gs pos="50000">
                  <a:srgbClr val="E4C2A9">
                    <a:tint val="44500"/>
                    <a:satMod val="160000"/>
                  </a:srgbClr>
                </a:gs>
                <a:gs pos="100000">
                  <a:srgbClr val="E4C2A9">
                    <a:tint val="23500"/>
                    <a:satMod val="160000"/>
                  </a:srgbClr>
                </a:gs>
              </a:gsLst>
              <a:lin ang="5400000" scaled="1"/>
              <a:tileRect/>
            </a:gra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A10087AE-522B-4753-9ACC-3259818B49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8164" r="16411"/>
            <a:stretch/>
          </p:blipFill>
          <p:spPr>
            <a:xfrm>
              <a:off x="4857040" y="2812041"/>
              <a:ext cx="2044022" cy="1466850"/>
            </a:xfrm>
            <a:prstGeom prst="rect">
              <a:avLst/>
            </a:prstGeom>
          </p:spPr>
        </p:pic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8EABC1C3-7515-4779-A94C-3CFFEB8C92F5}"/>
                </a:ext>
              </a:extLst>
            </p:cNvPr>
            <p:cNvSpPr/>
            <p:nvPr/>
          </p:nvSpPr>
          <p:spPr>
            <a:xfrm>
              <a:off x="4872385" y="2445695"/>
              <a:ext cx="2044022" cy="28213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2020-06-26 17:20:35</a:t>
              </a:r>
              <a:endParaRPr lang="ko-KR" altLang="en-US" sz="1050" b="1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3163912-1FA8-4A28-AE60-A37CEF413F1A}"/>
              </a:ext>
            </a:extLst>
          </p:cNvPr>
          <p:cNvGrpSpPr/>
          <p:nvPr/>
        </p:nvGrpSpPr>
        <p:grpSpPr>
          <a:xfrm>
            <a:off x="5081767" y="2788488"/>
            <a:ext cx="2556132" cy="1281024"/>
            <a:chOff x="5587700" y="2898505"/>
            <a:chExt cx="2402336" cy="1281024"/>
          </a:xfrm>
        </p:grpSpPr>
        <p:sp>
          <p:nvSpPr>
            <p:cNvPr id="7" name="화살표: 오른쪽 6">
              <a:extLst>
                <a:ext uri="{FF2B5EF4-FFF2-40B4-BE49-F238E27FC236}">
                  <a16:creationId xmlns:a16="http://schemas.microsoft.com/office/drawing/2014/main" id="{0BFF8447-4782-4EE4-B6DD-BDA6955AD424}"/>
                </a:ext>
              </a:extLst>
            </p:cNvPr>
            <p:cNvSpPr/>
            <p:nvPr/>
          </p:nvSpPr>
          <p:spPr>
            <a:xfrm>
              <a:off x="5587700" y="2898505"/>
              <a:ext cx="2329798" cy="1281024"/>
            </a:xfrm>
            <a:prstGeom prst="rightArrow">
              <a:avLst>
                <a:gd name="adj1" fmla="val 50000"/>
                <a:gd name="adj2" fmla="val 36903"/>
              </a:avLst>
            </a:prstGeom>
            <a:solidFill>
              <a:srgbClr val="1B3C33"/>
            </a:solidFill>
            <a:ln>
              <a:solidFill>
                <a:srgbClr val="1B3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7CB4051-44F7-4DF3-886F-4A4DEFA207A2}"/>
                </a:ext>
              </a:extLst>
            </p:cNvPr>
            <p:cNvSpPr txBox="1"/>
            <p:nvPr/>
          </p:nvSpPr>
          <p:spPr>
            <a:xfrm>
              <a:off x="5633301" y="3339508"/>
              <a:ext cx="23567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Unconfirmed User</a:t>
              </a:r>
              <a:endParaRPr lang="ko-KR" alt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40FAF9C-FA0D-4901-B4DC-17D810B96974}"/>
              </a:ext>
            </a:extLst>
          </p:cNvPr>
          <p:cNvSpPr/>
          <p:nvPr/>
        </p:nvSpPr>
        <p:spPr>
          <a:xfrm>
            <a:off x="8011404" y="5058137"/>
            <a:ext cx="2903522" cy="334756"/>
          </a:xfrm>
          <a:prstGeom prst="rect">
            <a:avLst/>
          </a:prstGeom>
          <a:solidFill>
            <a:srgbClr val="8FBEC7"/>
          </a:solidFill>
          <a:ln>
            <a:solidFill>
              <a:srgbClr val="8FBE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외부인 침입 감지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12753AAE-BE88-4486-91F2-10D21DACA0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2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399"/>
    </mc:Choice>
    <mc:Fallback xmlns="">
      <p:transition spd="slow" advTm="28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5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5834</TotalTime>
  <Words>253</Words>
  <Application>Microsoft Office PowerPoint</Application>
  <PresentationFormat>와이드스크린</PresentationFormat>
  <Paragraphs>82</Paragraphs>
  <Slides>13</Slides>
  <Notes>0</Notes>
  <HiddenSlides>0</HiddenSlides>
  <MMClips>14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나눔스퀘어</vt:lpstr>
      <vt:lpstr>나눔스퀘어 ExtraBold</vt:lpstr>
      <vt:lpstr>맑은 고딕</vt:lpstr>
      <vt:lpstr>Aharoni</vt:lpstr>
      <vt:lpstr>Aldhabi</vt:lpstr>
      <vt:lpstr>Algerian</vt:lpstr>
      <vt:lpstr>Arial</vt:lpstr>
      <vt:lpstr>Wingdings</vt:lpstr>
      <vt:lpstr>Office 테마</vt:lpstr>
      <vt:lpstr>얼굴인식 도어락 키트</vt:lpstr>
      <vt:lpstr>PowerPoint 프레젠테이션</vt:lpstr>
      <vt:lpstr>개발 배경 및 필요성</vt:lpstr>
      <vt:lpstr>개발 도구</vt:lpstr>
      <vt:lpstr>개발 관련 기술</vt:lpstr>
      <vt:lpstr>시스템 구성</vt:lpstr>
      <vt:lpstr>개발 내용 [얼굴 인식]</vt:lpstr>
      <vt:lpstr>개발내용 [제어기]</vt:lpstr>
      <vt:lpstr>개발 내용 [어플리케이션]</vt:lpstr>
      <vt:lpstr>개발 결과물</vt:lpstr>
      <vt:lpstr>개발 결과물 [시연 영상]</vt:lpstr>
      <vt:lpstr>결론 및 기대 효과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orbit</dc:title>
  <dc:creator>largo</dc:creator>
  <cp:keywords>adstorepost.com</cp:keywords>
  <cp:lastModifiedBy>user</cp:lastModifiedBy>
  <cp:revision>377</cp:revision>
  <dcterms:created xsi:type="dcterms:W3CDTF">2017-12-10T15:04:34Z</dcterms:created>
  <dcterms:modified xsi:type="dcterms:W3CDTF">2020-07-24T07:44:04Z</dcterms:modified>
  <cp:contentStatus/>
</cp:coreProperties>
</file>